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24382413" cy="13716000"/>
  <p:notesSz cx="9144000" cy="6858000"/>
  <p:defaultTextStyle>
    <a:defPPr>
      <a:defRPr lang="pl-PL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A7ADA9-DE81-BD99-1DF7-B9817587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9E83C3B-9824-D84C-5E49-B3E7B5BA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D234-F44B-4011-B819-937FDE905067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144B568-B6CD-C226-310F-0A5287926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14B4D18-6836-E934-2523-81943518A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A848-A0CE-4C0F-B3A5-2CE0B23E32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41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E375D8F-405E-0232-E94A-B570E1FF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C6E02E-3625-79D1-09D1-020E5FED5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770E13-4BC8-A531-C11A-124FFFEFD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D234-F44B-4011-B819-937FDE905067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2CEC5F-393B-F62F-9093-EA122F8FA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DF4782-A1F2-B7E7-FB39-E770BDA66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A848-A0CE-4C0F-B3A5-2CE0B23E32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50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>
            <a:extLst>
              <a:ext uri="{FF2B5EF4-FFF2-40B4-BE49-F238E27FC236}">
                <a16:creationId xmlns:a16="http://schemas.microsoft.com/office/drawing/2014/main" id="{0570BA5A-1794-071A-A420-F604B2E4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938CF1E-7364-A4F3-01DD-B875560C303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2413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8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>
            <a:extLst>
              <a:ext uri="{FF2B5EF4-FFF2-40B4-BE49-F238E27FC236}">
                <a16:creationId xmlns:a16="http://schemas.microsoft.com/office/drawing/2014/main" id="{5526B94F-56BD-9080-2BCA-45F8FE96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9C8D9EC-BCF8-E6CC-8D51-8D3AB476013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2413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6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>
            <a:extLst>
              <a:ext uri="{FF2B5EF4-FFF2-40B4-BE49-F238E27FC236}">
                <a16:creationId xmlns:a16="http://schemas.microsoft.com/office/drawing/2014/main" id="{EC5DAF37-C80D-D21B-6DBE-D1FCDFAB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10EBF71-9B92-917A-AE7B-A20BF49152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2413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9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Niestandardowy</PresentationFormat>
  <Paragraphs>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Van De Voorde, Agata Wanda</dc:creator>
  <cp:lastModifiedBy>Van De Voorde, Agata Wanda</cp:lastModifiedBy>
  <cp:revision>1</cp:revision>
  <dcterms:created xsi:type="dcterms:W3CDTF">2024-04-08T10:04:30Z</dcterms:created>
  <dcterms:modified xsi:type="dcterms:W3CDTF">2024-04-08T10:04:30Z</dcterms:modified>
</cp:coreProperties>
</file>