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702" r:id="rId6"/>
    <p:sldMasterId id="2147483670" r:id="rId7"/>
    <p:sldMasterId id="2147483718" r:id="rId8"/>
    <p:sldMasterId id="2147483690" r:id="rId9"/>
  </p:sldMasterIdLst>
  <p:notesMasterIdLst>
    <p:notesMasterId r:id="rId21"/>
  </p:notesMasterIdLst>
  <p:handoutMasterIdLst>
    <p:handoutMasterId r:id="rId22"/>
  </p:handoutMasterIdLst>
  <p:sldIdLst>
    <p:sldId id="265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0" r:id="rId20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pos="5375" userDrawn="1">
          <p15:clr>
            <a:srgbClr val="A4A3A4"/>
          </p15:clr>
        </p15:guide>
        <p15:guide id="3" orient="horz" pos="3026" userDrawn="1">
          <p15:clr>
            <a:srgbClr val="A4A3A4"/>
          </p15:clr>
        </p15:guide>
        <p15:guide id="4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Objects="1">
      <p:cViewPr varScale="1">
        <p:scale>
          <a:sx n="143" d="100"/>
          <a:sy n="143" d="100"/>
        </p:scale>
        <p:origin x="642" y="108"/>
      </p:cViewPr>
      <p:guideLst>
        <p:guide orient="horz" pos="4110"/>
        <p:guide pos="5375"/>
        <p:guide orient="horz" pos="3026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124" d="100"/>
          <a:sy n="124" d="100"/>
        </p:scale>
        <p:origin x="208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5A52DA-B61E-4728-89D3-C0B4069866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0FC26-37C4-44EB-8BF0-854EF2A0D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FD268-B43B-4220-93FE-D88B17D23DBD}" type="datetimeFigureOut">
              <a:rPr lang="pl-PL" smtClean="0"/>
              <a:t>16.01.2025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EE9805-6BCE-4CD6-8A3F-F93DA35242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985E9-D9AF-4194-B4FC-126F2BD31C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37E6C-8150-4AB5-8F62-1F05100ADE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5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6BC1B-A1E1-4BE9-B896-0D63B58A0B72}" type="datetimeFigureOut">
              <a:rPr lang="pl-PL" smtClean="0"/>
              <a:t>16.01.2025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F8024-66B6-49F3-B208-80E9D0348E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756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50762"/>
            <a:ext cx="9144000" cy="1986301"/>
          </a:xfrm>
          <a:prstGeom prst="rect">
            <a:avLst/>
          </a:prstGeom>
        </p:spPr>
      </p:pic>
      <p:sp>
        <p:nvSpPr>
          <p:cNvPr id="15" name="Prostokąt 5">
            <a:extLst>
              <a:ext uri="{FF2B5EF4-FFF2-40B4-BE49-F238E27FC236}">
                <a16:creationId xmlns:a16="http://schemas.microsoft.com/office/drawing/2014/main" id="{6B3C1F4C-2B29-4EA1-9DD0-D64838325E6B}"/>
              </a:ext>
            </a:extLst>
          </p:cNvPr>
          <p:cNvSpPr/>
          <p:nvPr userDrawn="1"/>
        </p:nvSpPr>
        <p:spPr bwMode="auto">
          <a:xfrm>
            <a:off x="0" y="5089636"/>
            <a:ext cx="9144000" cy="5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200" b="0" i="0" u="none" strike="noStrike" cap="none" normalizeH="0" baseline="0" dirty="0">
              <a:ln>
                <a:noFill/>
              </a:ln>
              <a:solidFill>
                <a:srgbClr val="414141"/>
              </a:solidFill>
              <a:effectLst/>
              <a:latin typeface="Verdana" pitchFamily="34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D2914B76-A87E-44A1-9593-00B5E6D30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0000" y="1563638"/>
            <a:ext cx="7164000" cy="936104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pierwsza linia</a:t>
            </a:r>
            <a:br>
              <a:rPr lang="pl-PL" dirty="0"/>
            </a:br>
            <a:r>
              <a:rPr lang="pl-PL" dirty="0"/>
              <a:t>druga linia</a:t>
            </a:r>
          </a:p>
        </p:txBody>
      </p:sp>
      <p:sp>
        <p:nvSpPr>
          <p:cNvPr id="5" name="Symbol zastępczy daty 2">
            <a:extLst>
              <a:ext uri="{FF2B5EF4-FFF2-40B4-BE49-F238E27FC236}">
                <a16:creationId xmlns:a16="http://schemas.microsoft.com/office/drawing/2014/main" id="{232858AC-5E08-49D4-AFD8-94565283A8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0000" y="2931790"/>
            <a:ext cx="7164000" cy="218972"/>
          </a:xfrm>
          <a:prstGeom prst="rect">
            <a:avLst/>
          </a:prstGeom>
        </p:spPr>
        <p:txBody>
          <a:bodyPr lIns="0" anchor="ctr" anchorCtr="0"/>
          <a:lstStyle>
            <a:lvl1pPr>
              <a:defRPr sz="1300">
                <a:solidFill>
                  <a:srgbClr val="6F6F6F"/>
                </a:solidFill>
              </a:defRPr>
            </a:lvl1pPr>
          </a:lstStyle>
          <a:p>
            <a:r>
              <a:rPr lang="pl-PL" dirty="0"/>
              <a:t>Miejscowość, 1 sierpnia 2021 r.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3F267492-B841-4C8A-AB86-B0E2BE5816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0000" y="2499742"/>
            <a:ext cx="7164000" cy="28803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>
              <a:defRPr sz="1300"/>
            </a:lvl2pPr>
          </a:lstStyle>
          <a:p>
            <a:pPr lvl="0"/>
            <a:r>
              <a:rPr lang="pl-PL" sz="1300" dirty="0"/>
              <a:t>Imię i nazwisko</a:t>
            </a:r>
          </a:p>
        </p:txBody>
      </p:sp>
      <p:pic>
        <p:nvPicPr>
          <p:cNvPr id="2" name="Obraz 1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id="{AED3B052-C4CD-D7E9-FD96-0D01A55824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39725"/>
            <a:ext cx="1186037" cy="411226"/>
          </a:xfrm>
          <a:prstGeom prst="rect">
            <a:avLst/>
          </a:prstGeom>
        </p:spPr>
      </p:pic>
      <p:pic>
        <p:nvPicPr>
          <p:cNvPr id="16" name="Obraz 15" descr="Obraz zawierający Magenta, światło, laser, muzyka&#10;&#10;Opis wygenerowany automatycznie">
            <a:extLst>
              <a:ext uri="{FF2B5EF4-FFF2-40B4-BE49-F238E27FC236}">
                <a16:creationId xmlns:a16="http://schemas.microsoft.com/office/drawing/2014/main" id="{DAF66229-3F8D-DDCB-5661-AF33E9EE49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63" y="2777916"/>
            <a:ext cx="9178925" cy="259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5" hasCustomPrompt="1"/>
          </p:nvPr>
        </p:nvSpPr>
        <p:spPr>
          <a:xfrm>
            <a:off x="576000" y="4779900"/>
            <a:ext cx="7992000" cy="180000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>
              <a:buFont typeface="Arial" pitchFamily="34" charset="0"/>
              <a:buNone/>
              <a:defRPr lang="pl-PL" sz="1000" baseline="0" dirty="0"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14141"/>
              </a:buClr>
              <a:buSzPct val="125000"/>
              <a:tabLst/>
            </a:pPr>
            <a:r>
              <a:rPr lang="pl-PL" dirty="0"/>
              <a:t>Źródło: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 hasCustomPrompt="1"/>
          </p:nvPr>
        </p:nvSpPr>
        <p:spPr>
          <a:xfrm>
            <a:off x="576000" y="648000"/>
            <a:ext cx="7992000" cy="359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68161E1C-7AAE-4E2B-9534-5F2EFC621D1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76000" y="1260000"/>
            <a:ext cx="7992000" cy="3399982"/>
          </a:xfrm>
          <a:prstGeom prst="rect">
            <a:avLst/>
          </a:prstGeom>
        </p:spPr>
        <p:txBody>
          <a:bodyPr/>
          <a:lstStyle>
            <a:lvl1pPr>
              <a:buClr>
                <a:srgbClr val="1D2C4F"/>
              </a:buClr>
              <a:defRPr/>
            </a:lvl1pPr>
            <a:lvl2pPr>
              <a:buClr>
                <a:srgbClr val="BDAD7D"/>
              </a:buClr>
              <a:defRPr/>
            </a:lvl2pPr>
            <a:lvl3pPr>
              <a:buClr>
                <a:srgbClr val="BDAD7D"/>
              </a:buClr>
              <a:defRPr/>
            </a:lvl3pPr>
            <a:lvl4pPr>
              <a:buClr>
                <a:srgbClr val="BDAD7D"/>
              </a:buClr>
              <a:defRPr/>
            </a:lvl4pPr>
            <a:lvl5pPr>
              <a:buClr>
                <a:srgbClr val="BDAD7D"/>
              </a:buClr>
              <a:defRPr/>
            </a:lvl5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11">
            <a:extLst>
              <a:ext uri="{FF2B5EF4-FFF2-40B4-BE49-F238E27FC236}">
                <a16:creationId xmlns:a16="http://schemas.microsoft.com/office/drawing/2014/main" id="{E2FE73EC-0F0F-4304-9B7D-2D18DE7E23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0000" y="183254"/>
            <a:ext cx="6516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pl-PL" sz="10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53129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: Tekst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 hasCustomPrompt="1"/>
          </p:nvPr>
        </p:nvSpPr>
        <p:spPr>
          <a:xfrm>
            <a:off x="576000" y="648000"/>
            <a:ext cx="7992000" cy="359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13" name="Symbol zastępczy tekstu 13"/>
          <p:cNvSpPr>
            <a:spLocks noGrp="1"/>
          </p:cNvSpPr>
          <p:nvPr>
            <p:ph type="body" sz="quarter" idx="21" hasCustomPrompt="1"/>
          </p:nvPr>
        </p:nvSpPr>
        <p:spPr>
          <a:xfrm>
            <a:off x="4752000" y="4681800"/>
            <a:ext cx="3816000" cy="178200"/>
          </a:xfrm>
          <a:prstGeom prst="rect">
            <a:avLst/>
          </a:prstGeom>
        </p:spPr>
        <p:txBody>
          <a:bodyPr lIns="0" tIns="0" rIns="0" bIns="0" anchor="t"/>
          <a:lstStyle>
            <a:lvl1pPr marL="360000" indent="-360000">
              <a:buFontTx/>
              <a:buNone/>
              <a:defRPr lang="pl-PL" sz="1000" baseline="0" smtClean="0">
                <a:ea typeface="Verdana" pitchFamily="34" charset="0"/>
                <a:cs typeface="Verdana" pitchFamily="34" charset="0"/>
              </a:defRPr>
            </a:lvl1pPr>
            <a:lvl2pPr>
              <a:defRPr lang="pl-PL" sz="1800" smtClean="0"/>
            </a:lvl2pPr>
            <a:lvl3pPr>
              <a:defRPr lang="pl-PL" baseline="0" smtClean="0"/>
            </a:lvl3pPr>
            <a:lvl4pPr>
              <a:defRPr lang="pl-PL" sz="1400" smtClean="0"/>
            </a:lvl4pPr>
            <a:lvl5pPr>
              <a:defRPr lang="pl-PL" sz="1200"/>
            </a:lvl5pPr>
          </a:lstStyle>
          <a:p>
            <a:pPr marL="0" marR="0" lvl="0" indent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14141"/>
              </a:buClr>
              <a:buSzPct val="125000"/>
              <a:tabLst/>
            </a:pPr>
            <a:r>
              <a:rPr lang="pl-PL" dirty="0"/>
              <a:t>Źródło:</a:t>
            </a:r>
          </a:p>
        </p:txBody>
      </p:sp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E3264194-C7B5-40FE-B13C-D12DE292C44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76000" y="1260000"/>
            <a:ext cx="3816000" cy="3600000"/>
          </a:xfrm>
          <a:prstGeom prst="rect">
            <a:avLst/>
          </a:prstGeom>
        </p:spPr>
        <p:txBody>
          <a:bodyPr/>
          <a:lstStyle>
            <a:lvl1pPr>
              <a:buClr>
                <a:srgbClr val="1D2C4F"/>
              </a:buClr>
              <a:defRPr/>
            </a:lvl1pPr>
            <a:lvl2pPr>
              <a:buClr>
                <a:srgbClr val="BDAD7D"/>
              </a:buClr>
              <a:defRPr/>
            </a:lvl2pPr>
            <a:lvl3pPr>
              <a:buClr>
                <a:srgbClr val="BDAD7D"/>
              </a:buClr>
              <a:defRPr/>
            </a:lvl3pPr>
            <a:lvl4pPr>
              <a:buClr>
                <a:srgbClr val="BDAD7D"/>
              </a:buClr>
              <a:defRPr/>
            </a:lvl4pPr>
            <a:lvl5pPr>
              <a:buClr>
                <a:srgbClr val="BDAD7D"/>
              </a:buClr>
              <a:defRPr/>
            </a:lvl5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zawartości 4">
            <a:extLst>
              <a:ext uri="{FF2B5EF4-FFF2-40B4-BE49-F238E27FC236}">
                <a16:creationId xmlns:a16="http://schemas.microsoft.com/office/drawing/2014/main" id="{CD2C1B7D-B884-438E-B221-066D64307D6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752000" y="1260000"/>
            <a:ext cx="3816000" cy="3327974"/>
          </a:xfrm>
          <a:prstGeom prst="rect">
            <a:avLst/>
          </a:prstGeom>
        </p:spPr>
        <p:txBody>
          <a:bodyPr/>
          <a:lstStyle>
            <a:lvl1pPr>
              <a:buClr>
                <a:srgbClr val="1D2C4F"/>
              </a:buClr>
              <a:defRPr/>
            </a:lvl1pPr>
            <a:lvl2pPr>
              <a:buClr>
                <a:srgbClr val="BDAD7D"/>
              </a:buClr>
              <a:defRPr/>
            </a:lvl2pPr>
            <a:lvl3pPr>
              <a:buClr>
                <a:srgbClr val="BDAD7D"/>
              </a:buClr>
              <a:defRPr/>
            </a:lvl3pPr>
            <a:lvl4pPr>
              <a:buClr>
                <a:srgbClr val="BDAD7D"/>
              </a:buClr>
              <a:defRPr/>
            </a:lvl4pPr>
            <a:lvl5pPr>
              <a:buClr>
                <a:srgbClr val="BDAD7D"/>
              </a:buClr>
              <a:defRPr/>
            </a:lvl5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1">
            <a:extLst>
              <a:ext uri="{FF2B5EF4-FFF2-40B4-BE49-F238E27FC236}">
                <a16:creationId xmlns:a16="http://schemas.microsoft.com/office/drawing/2014/main" id="{95732A52-C1DB-4662-8E11-F6BB082E0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0000" y="183254"/>
            <a:ext cx="6516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pl-PL" sz="10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1937968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 hasCustomPrompt="1"/>
          </p:nvPr>
        </p:nvSpPr>
        <p:spPr>
          <a:xfrm>
            <a:off x="576000" y="648000"/>
            <a:ext cx="7992000" cy="359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11045564-611B-48BE-9C1E-110CBD424B7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76000" y="1260000"/>
            <a:ext cx="3816000" cy="3600000"/>
          </a:xfrm>
          <a:prstGeom prst="rect">
            <a:avLst/>
          </a:prstGeom>
        </p:spPr>
        <p:txBody>
          <a:bodyPr/>
          <a:lstStyle>
            <a:lvl1pPr>
              <a:buClr>
                <a:srgbClr val="1D2C4F"/>
              </a:buClr>
              <a:defRPr/>
            </a:lvl1pPr>
            <a:lvl2pPr>
              <a:buClr>
                <a:srgbClr val="BDAD7D"/>
              </a:buClr>
              <a:defRPr/>
            </a:lvl2pPr>
            <a:lvl3pPr>
              <a:buClr>
                <a:srgbClr val="BDAD7D"/>
              </a:buClr>
              <a:defRPr/>
            </a:lvl3pPr>
            <a:lvl4pPr>
              <a:buClr>
                <a:srgbClr val="BDAD7D"/>
              </a:buClr>
              <a:defRPr/>
            </a:lvl4pPr>
            <a:lvl5pPr>
              <a:buClr>
                <a:srgbClr val="BDAD7D"/>
              </a:buClr>
              <a:defRPr/>
            </a:lvl5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Symbol zastępczy zawartości 4">
            <a:extLst>
              <a:ext uri="{FF2B5EF4-FFF2-40B4-BE49-F238E27FC236}">
                <a16:creationId xmlns:a16="http://schemas.microsoft.com/office/drawing/2014/main" id="{0881C00A-99E0-4507-960F-E13D765F376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752000" y="1260000"/>
            <a:ext cx="3816000" cy="3600000"/>
          </a:xfrm>
          <a:prstGeom prst="rect">
            <a:avLst/>
          </a:prstGeom>
        </p:spPr>
        <p:txBody>
          <a:bodyPr/>
          <a:lstStyle>
            <a:lvl1pPr>
              <a:buClr>
                <a:srgbClr val="1D2C4F"/>
              </a:buClr>
              <a:defRPr/>
            </a:lvl1pPr>
            <a:lvl2pPr>
              <a:buClr>
                <a:srgbClr val="BDAD7D"/>
              </a:buClr>
              <a:defRPr/>
            </a:lvl2pPr>
            <a:lvl3pPr>
              <a:buClr>
                <a:srgbClr val="BDAD7D"/>
              </a:buClr>
              <a:defRPr/>
            </a:lvl3pPr>
            <a:lvl4pPr>
              <a:buClr>
                <a:srgbClr val="BDAD7D"/>
              </a:buClr>
              <a:defRPr/>
            </a:lvl4pPr>
            <a:lvl5pPr>
              <a:buClr>
                <a:srgbClr val="BDAD7D"/>
              </a:buClr>
              <a:defRPr/>
            </a:lvl5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1">
            <a:extLst>
              <a:ext uri="{FF2B5EF4-FFF2-40B4-BE49-F238E27FC236}">
                <a16:creationId xmlns:a16="http://schemas.microsoft.com/office/drawing/2014/main" id="{97CB56DC-429C-483F-BA03-512E77C71E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0000" y="183254"/>
            <a:ext cx="6516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pl-PL" sz="10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565755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: Wykre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3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" y="4579200"/>
            <a:ext cx="3816000" cy="178200"/>
          </a:xfrm>
          <a:prstGeom prst="rect">
            <a:avLst/>
          </a:prstGeom>
        </p:spPr>
        <p:txBody>
          <a:bodyPr lIns="0" tIns="0" rIns="0" bIns="0" anchor="t"/>
          <a:lstStyle>
            <a:lvl1pPr marL="360000" indent="-360000">
              <a:buFontTx/>
              <a:buNone/>
              <a:defRPr lang="pl-PL" sz="1000" baseline="0" smtClean="0">
                <a:ea typeface="Verdana" pitchFamily="34" charset="0"/>
                <a:cs typeface="Verdana" pitchFamily="34" charset="0"/>
              </a:defRPr>
            </a:lvl1pPr>
            <a:lvl2pPr>
              <a:defRPr lang="pl-PL" sz="1800" smtClean="0"/>
            </a:lvl2pPr>
            <a:lvl3pPr>
              <a:defRPr lang="pl-PL" baseline="0" smtClean="0"/>
            </a:lvl3pPr>
            <a:lvl4pPr>
              <a:defRPr lang="pl-PL" sz="1400" smtClean="0"/>
            </a:lvl4pPr>
            <a:lvl5pPr>
              <a:defRPr lang="pl-PL" sz="1200"/>
            </a:lvl5pPr>
          </a:lstStyle>
          <a:p>
            <a:pPr marL="0" marR="0" lvl="0" indent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14141"/>
              </a:buClr>
              <a:buSzPct val="125000"/>
              <a:tabLst/>
            </a:pPr>
            <a:r>
              <a:rPr lang="pl-PL" dirty="0"/>
              <a:t>Źródło:</a:t>
            </a:r>
          </a:p>
        </p:txBody>
      </p:sp>
      <p:sp>
        <p:nvSpPr>
          <p:cNvPr id="15" name="Symbol zastępczy tekstu 13"/>
          <p:cNvSpPr>
            <a:spLocks noGrp="1"/>
          </p:cNvSpPr>
          <p:nvPr>
            <p:ph type="body" sz="quarter" idx="18" hasCustomPrompt="1"/>
          </p:nvPr>
        </p:nvSpPr>
        <p:spPr>
          <a:xfrm>
            <a:off x="4752000" y="4579200"/>
            <a:ext cx="3816000" cy="178200"/>
          </a:xfrm>
          <a:prstGeom prst="rect">
            <a:avLst/>
          </a:prstGeom>
        </p:spPr>
        <p:txBody>
          <a:bodyPr lIns="0" tIns="0" rIns="0" bIns="0" anchor="t"/>
          <a:lstStyle>
            <a:lvl1pPr marL="360000" indent="-360000">
              <a:buFontTx/>
              <a:buNone/>
              <a:defRPr lang="pl-PL" sz="1000" baseline="0" smtClean="0">
                <a:ea typeface="Verdana" pitchFamily="34" charset="0"/>
                <a:cs typeface="Verdana" pitchFamily="34" charset="0"/>
              </a:defRPr>
            </a:lvl1pPr>
            <a:lvl2pPr>
              <a:defRPr lang="pl-PL" sz="1800" smtClean="0"/>
            </a:lvl2pPr>
            <a:lvl3pPr>
              <a:defRPr lang="pl-PL" baseline="0" smtClean="0"/>
            </a:lvl3pPr>
            <a:lvl4pPr>
              <a:defRPr lang="pl-PL" sz="1400" smtClean="0"/>
            </a:lvl4pPr>
            <a:lvl5pPr>
              <a:defRPr lang="pl-PL" sz="1200"/>
            </a:lvl5pPr>
          </a:lstStyle>
          <a:p>
            <a:pPr marL="0" marR="0" lvl="0" indent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14141"/>
              </a:buClr>
              <a:buSzPct val="125000"/>
              <a:tabLst/>
            </a:pPr>
            <a:r>
              <a:rPr lang="pl-PL" dirty="0"/>
              <a:t>Źródło: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 hasCustomPrompt="1"/>
          </p:nvPr>
        </p:nvSpPr>
        <p:spPr>
          <a:xfrm>
            <a:off x="576000" y="648000"/>
            <a:ext cx="7992000" cy="359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13" name="Symbol zastępczy zawartości 4">
            <a:extLst>
              <a:ext uri="{FF2B5EF4-FFF2-40B4-BE49-F238E27FC236}">
                <a16:creationId xmlns:a16="http://schemas.microsoft.com/office/drawing/2014/main" id="{4A886C0F-FEA6-4F3F-807B-BA960ACBCF7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76000" y="1260000"/>
            <a:ext cx="3816000" cy="3235500"/>
          </a:xfrm>
          <a:prstGeom prst="rect">
            <a:avLst/>
          </a:prstGeom>
        </p:spPr>
        <p:txBody>
          <a:bodyPr/>
          <a:lstStyle>
            <a:lvl1pPr>
              <a:buClr>
                <a:srgbClr val="1D2C4F"/>
              </a:buClr>
              <a:defRPr/>
            </a:lvl1pPr>
            <a:lvl2pPr>
              <a:buClr>
                <a:srgbClr val="BDAD7D"/>
              </a:buClr>
              <a:defRPr/>
            </a:lvl2pPr>
            <a:lvl3pPr>
              <a:buClr>
                <a:srgbClr val="BDAD7D"/>
              </a:buClr>
              <a:defRPr/>
            </a:lvl3pPr>
            <a:lvl4pPr>
              <a:buClr>
                <a:srgbClr val="BDAD7D"/>
              </a:buClr>
              <a:defRPr/>
            </a:lvl4pPr>
            <a:lvl5pPr>
              <a:buClr>
                <a:srgbClr val="BDAD7D"/>
              </a:buClr>
              <a:defRPr/>
            </a:lvl5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7" name="Symbol zastępczy zawartości 4">
            <a:extLst>
              <a:ext uri="{FF2B5EF4-FFF2-40B4-BE49-F238E27FC236}">
                <a16:creationId xmlns:a16="http://schemas.microsoft.com/office/drawing/2014/main" id="{F9A5B7B3-1398-4047-B9C9-4A85293E327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752000" y="1260000"/>
            <a:ext cx="3816000" cy="3235500"/>
          </a:xfrm>
          <a:prstGeom prst="rect">
            <a:avLst/>
          </a:prstGeom>
        </p:spPr>
        <p:txBody>
          <a:bodyPr/>
          <a:lstStyle>
            <a:lvl1pPr>
              <a:buClr>
                <a:srgbClr val="1D2C4F"/>
              </a:buClr>
              <a:defRPr/>
            </a:lvl1pPr>
            <a:lvl2pPr>
              <a:buClr>
                <a:srgbClr val="BDAD7D"/>
              </a:buClr>
              <a:defRPr/>
            </a:lvl2pPr>
            <a:lvl3pPr>
              <a:buClr>
                <a:srgbClr val="BDAD7D"/>
              </a:buClr>
              <a:defRPr/>
            </a:lvl3pPr>
            <a:lvl4pPr>
              <a:buClr>
                <a:srgbClr val="BDAD7D"/>
              </a:buClr>
              <a:defRPr/>
            </a:lvl4pPr>
            <a:lvl5pPr>
              <a:buClr>
                <a:srgbClr val="BDAD7D"/>
              </a:buClr>
              <a:defRPr/>
            </a:lvl5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11">
            <a:extLst>
              <a:ext uri="{FF2B5EF4-FFF2-40B4-BE49-F238E27FC236}">
                <a16:creationId xmlns:a16="http://schemas.microsoft.com/office/drawing/2014/main" id="{07B0A2FA-6FF0-48FB-B93B-C17B44DA12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0000" y="183254"/>
            <a:ext cx="6516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pl-PL" sz="10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1032128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 2: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 hasCustomPrompt="1"/>
          </p:nvPr>
        </p:nvSpPr>
        <p:spPr>
          <a:xfrm>
            <a:off x="576000" y="648000"/>
            <a:ext cx="7992000" cy="359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42953D34-E4A2-4426-AE46-6740962E907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76000" y="1260000"/>
            <a:ext cx="2555840" cy="3600000"/>
          </a:xfrm>
          <a:prstGeom prst="rect">
            <a:avLst/>
          </a:prstGeom>
        </p:spPr>
        <p:txBody>
          <a:bodyPr/>
          <a:lstStyle>
            <a:lvl1pPr>
              <a:buClr>
                <a:srgbClr val="1D2C4F"/>
              </a:buClr>
              <a:defRPr/>
            </a:lvl1pPr>
            <a:lvl2pPr>
              <a:buClr>
                <a:srgbClr val="BDAD7D"/>
              </a:buClr>
              <a:defRPr/>
            </a:lvl2pPr>
            <a:lvl3pPr>
              <a:buClr>
                <a:srgbClr val="BDAD7D"/>
              </a:buClr>
              <a:defRPr/>
            </a:lvl3pPr>
            <a:lvl4pPr>
              <a:buClr>
                <a:srgbClr val="BDAD7D"/>
              </a:buClr>
              <a:defRPr/>
            </a:lvl4pPr>
            <a:lvl5pPr>
              <a:buClr>
                <a:srgbClr val="BDAD7D"/>
              </a:buClr>
              <a:defRPr/>
            </a:lvl5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zawartości 12">
            <a:extLst>
              <a:ext uri="{FF2B5EF4-FFF2-40B4-BE49-F238E27FC236}">
                <a16:creationId xmlns:a16="http://schemas.microsoft.com/office/drawing/2014/main" id="{9B980C0D-B839-4194-8664-7786AB7B537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492000" y="1260000"/>
            <a:ext cx="5076000" cy="3600000"/>
          </a:xfrm>
          <a:prstGeom prst="rect">
            <a:avLst/>
          </a:prstGeom>
        </p:spPr>
        <p:txBody>
          <a:bodyPr/>
          <a:lstStyle>
            <a:lvl1pPr>
              <a:buClr>
                <a:srgbClr val="1D2C4F"/>
              </a:buClr>
              <a:defRPr/>
            </a:lvl1pPr>
            <a:lvl2pPr>
              <a:buClr>
                <a:srgbClr val="BDAD7D"/>
              </a:buClr>
              <a:defRPr/>
            </a:lvl2pPr>
            <a:lvl3pPr>
              <a:buClr>
                <a:srgbClr val="BDAD7D"/>
              </a:buClr>
              <a:defRPr/>
            </a:lvl3pPr>
            <a:lvl4pPr>
              <a:buClr>
                <a:srgbClr val="BDAD7D"/>
              </a:buClr>
              <a:defRPr/>
            </a:lvl4pPr>
            <a:lvl5pPr>
              <a:buClr>
                <a:srgbClr val="BDAD7D"/>
              </a:buClr>
              <a:defRPr/>
            </a:lvl5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11">
            <a:extLst>
              <a:ext uri="{FF2B5EF4-FFF2-40B4-BE49-F238E27FC236}">
                <a16:creationId xmlns:a16="http://schemas.microsoft.com/office/drawing/2014/main" id="{2DA5113E-7140-4063-97AF-1307277C3C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0000" y="183254"/>
            <a:ext cx="6516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pl-PL" sz="10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2550412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 2: Tekst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tekstu 13"/>
          <p:cNvSpPr>
            <a:spLocks noGrp="1"/>
          </p:cNvSpPr>
          <p:nvPr>
            <p:ph type="body" sz="quarter" idx="18" hasCustomPrompt="1"/>
          </p:nvPr>
        </p:nvSpPr>
        <p:spPr>
          <a:xfrm>
            <a:off x="3492000" y="4659300"/>
            <a:ext cx="5076000" cy="200700"/>
          </a:xfrm>
          <a:prstGeom prst="rect">
            <a:avLst/>
          </a:prstGeom>
        </p:spPr>
        <p:txBody>
          <a:bodyPr lIns="0" tIns="0" rIns="0" bIns="0" anchor="t"/>
          <a:lstStyle>
            <a:lvl1pPr marL="360000" indent="-360000">
              <a:buFontTx/>
              <a:buNone/>
              <a:defRPr lang="pl-PL" sz="1000" baseline="0" smtClean="0">
                <a:ea typeface="Verdana" pitchFamily="34" charset="0"/>
                <a:cs typeface="Verdana" pitchFamily="34" charset="0"/>
              </a:defRPr>
            </a:lvl1pPr>
            <a:lvl2pPr>
              <a:defRPr lang="pl-PL" sz="1800" smtClean="0"/>
            </a:lvl2pPr>
            <a:lvl3pPr>
              <a:defRPr lang="pl-PL" baseline="0" smtClean="0"/>
            </a:lvl3pPr>
            <a:lvl4pPr>
              <a:defRPr lang="pl-PL" sz="1400" smtClean="0"/>
            </a:lvl4pPr>
            <a:lvl5pPr>
              <a:defRPr lang="pl-PL" sz="1200"/>
            </a:lvl5pPr>
          </a:lstStyle>
          <a:p>
            <a:pPr marL="0" marR="0" lvl="0" indent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14141"/>
              </a:buClr>
              <a:buSzPct val="125000"/>
              <a:tabLst/>
            </a:pPr>
            <a:r>
              <a:rPr lang="pl-PL" dirty="0"/>
              <a:t>Źródło: 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 hasCustomPrompt="1"/>
          </p:nvPr>
        </p:nvSpPr>
        <p:spPr>
          <a:xfrm>
            <a:off x="576000" y="648000"/>
            <a:ext cx="7992000" cy="359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28CB51F5-692E-46B9-A2AF-F68C58DE155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76000" y="1260000"/>
            <a:ext cx="2555840" cy="3600000"/>
          </a:xfrm>
          <a:prstGeom prst="rect">
            <a:avLst/>
          </a:prstGeom>
        </p:spPr>
        <p:txBody>
          <a:bodyPr/>
          <a:lstStyle>
            <a:lvl1pPr>
              <a:buClr>
                <a:srgbClr val="1D2C4F"/>
              </a:buClr>
              <a:defRPr/>
            </a:lvl1pPr>
            <a:lvl2pPr>
              <a:buClr>
                <a:srgbClr val="BDAD7D"/>
              </a:buClr>
              <a:defRPr/>
            </a:lvl2pPr>
            <a:lvl3pPr>
              <a:buClr>
                <a:srgbClr val="BDAD7D"/>
              </a:buClr>
              <a:defRPr/>
            </a:lvl3pPr>
            <a:lvl4pPr>
              <a:buClr>
                <a:srgbClr val="BDAD7D"/>
              </a:buClr>
              <a:defRPr/>
            </a:lvl4pPr>
            <a:lvl5pPr>
              <a:buClr>
                <a:srgbClr val="BDAD7D"/>
              </a:buClr>
              <a:defRPr/>
            </a:lvl5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Symbol zastępczy zawartości 12">
            <a:extLst>
              <a:ext uri="{FF2B5EF4-FFF2-40B4-BE49-F238E27FC236}">
                <a16:creationId xmlns:a16="http://schemas.microsoft.com/office/drawing/2014/main" id="{6A686D7A-FA36-4A31-8AD2-34F178183BE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492000" y="1260000"/>
            <a:ext cx="5076000" cy="3327974"/>
          </a:xfrm>
          <a:prstGeom prst="rect">
            <a:avLst/>
          </a:prstGeom>
        </p:spPr>
        <p:txBody>
          <a:bodyPr/>
          <a:lstStyle>
            <a:lvl1pPr>
              <a:buClr>
                <a:srgbClr val="1D2C4F"/>
              </a:buClr>
              <a:defRPr/>
            </a:lvl1pPr>
            <a:lvl2pPr>
              <a:buClr>
                <a:srgbClr val="BDAD7D"/>
              </a:buClr>
              <a:defRPr/>
            </a:lvl2pPr>
            <a:lvl3pPr>
              <a:buClr>
                <a:srgbClr val="BDAD7D"/>
              </a:buClr>
              <a:defRPr/>
            </a:lvl3pPr>
            <a:lvl4pPr>
              <a:buClr>
                <a:srgbClr val="BDAD7D"/>
              </a:buClr>
              <a:defRPr/>
            </a:lvl4pPr>
            <a:lvl5pPr>
              <a:buClr>
                <a:srgbClr val="BDAD7D"/>
              </a:buClr>
              <a:defRPr/>
            </a:lvl5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1">
            <a:extLst>
              <a:ext uri="{FF2B5EF4-FFF2-40B4-BE49-F238E27FC236}">
                <a16:creationId xmlns:a16="http://schemas.microsoft.com/office/drawing/2014/main" id="{9743C933-C34C-4709-B938-1C241F4151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0000" y="183254"/>
            <a:ext cx="6516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pl-PL" sz="10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3889616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 3: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 hasCustomPrompt="1"/>
          </p:nvPr>
        </p:nvSpPr>
        <p:spPr>
          <a:xfrm>
            <a:off x="576000" y="648000"/>
            <a:ext cx="7992000" cy="359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8" name="Symbol zastępczy zawartości 12">
            <a:extLst>
              <a:ext uri="{FF2B5EF4-FFF2-40B4-BE49-F238E27FC236}">
                <a16:creationId xmlns:a16="http://schemas.microsoft.com/office/drawing/2014/main" id="{8870A5ED-FA0E-4DCD-8A58-76A34BE0CB9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012000" y="1260000"/>
            <a:ext cx="2556000" cy="3600000"/>
          </a:xfrm>
          <a:prstGeom prst="rect">
            <a:avLst/>
          </a:prstGeom>
        </p:spPr>
        <p:txBody>
          <a:bodyPr/>
          <a:lstStyle>
            <a:lvl1pPr>
              <a:buClr>
                <a:srgbClr val="1D2C4F"/>
              </a:buClr>
              <a:defRPr/>
            </a:lvl1pPr>
            <a:lvl2pPr>
              <a:buClr>
                <a:srgbClr val="BDAD7D"/>
              </a:buClr>
              <a:defRPr/>
            </a:lvl2pPr>
            <a:lvl3pPr>
              <a:buClr>
                <a:srgbClr val="BDAD7D"/>
              </a:buClr>
              <a:defRPr/>
            </a:lvl3pPr>
            <a:lvl4pPr>
              <a:buClr>
                <a:srgbClr val="BDAD7D"/>
              </a:buClr>
              <a:defRPr/>
            </a:lvl4pPr>
            <a:lvl5pPr>
              <a:buClr>
                <a:srgbClr val="BDAD7D"/>
              </a:buClr>
              <a:defRPr/>
            </a:lvl5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Symbol zastępczy zawartości 4">
            <a:extLst>
              <a:ext uri="{FF2B5EF4-FFF2-40B4-BE49-F238E27FC236}">
                <a16:creationId xmlns:a16="http://schemas.microsoft.com/office/drawing/2014/main" id="{69E26E1B-08DB-4A7E-8440-B3507E5834E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76000" y="1260000"/>
            <a:ext cx="5076000" cy="3600000"/>
          </a:xfrm>
          <a:prstGeom prst="rect">
            <a:avLst/>
          </a:prstGeom>
        </p:spPr>
        <p:txBody>
          <a:bodyPr/>
          <a:lstStyle>
            <a:lvl1pPr>
              <a:buClr>
                <a:srgbClr val="1D2C4F"/>
              </a:buClr>
              <a:defRPr/>
            </a:lvl1pPr>
            <a:lvl2pPr>
              <a:buClr>
                <a:srgbClr val="BDAD7D"/>
              </a:buClr>
              <a:defRPr/>
            </a:lvl2pPr>
            <a:lvl3pPr>
              <a:buClr>
                <a:srgbClr val="BDAD7D"/>
              </a:buClr>
              <a:defRPr/>
            </a:lvl3pPr>
            <a:lvl4pPr>
              <a:buClr>
                <a:srgbClr val="BDAD7D"/>
              </a:buClr>
              <a:defRPr/>
            </a:lvl4pPr>
            <a:lvl5pPr>
              <a:buClr>
                <a:srgbClr val="BDAD7D"/>
              </a:buClr>
              <a:defRPr/>
            </a:lvl5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11">
            <a:extLst>
              <a:ext uri="{FF2B5EF4-FFF2-40B4-BE49-F238E27FC236}">
                <a16:creationId xmlns:a16="http://schemas.microsoft.com/office/drawing/2014/main" id="{F55A38CE-4610-4F0A-A2BC-1A16D3D1E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0000" y="183254"/>
            <a:ext cx="6516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pl-PL" sz="10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372397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 3: Tabela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quarter" idx="19" hasCustomPrompt="1"/>
          </p:nvPr>
        </p:nvSpPr>
        <p:spPr>
          <a:xfrm>
            <a:off x="576000" y="1260000"/>
            <a:ext cx="5076000" cy="3235500"/>
          </a:xfrm>
          <a:prstGeom prst="rect">
            <a:avLst/>
          </a:prstGeom>
        </p:spPr>
        <p:txBody>
          <a:bodyPr/>
          <a:lstStyle>
            <a:lvl1pPr>
              <a:buClr>
                <a:srgbClr val="1D2C4F"/>
              </a:buClr>
              <a:defRPr/>
            </a:lvl1pPr>
            <a:lvl2pPr>
              <a:buClr>
                <a:srgbClr val="BDAD7D"/>
              </a:buClr>
              <a:defRPr/>
            </a:lvl2pPr>
            <a:lvl3pPr>
              <a:buClr>
                <a:srgbClr val="BDAD7D"/>
              </a:buClr>
              <a:defRPr/>
            </a:lvl3pPr>
            <a:lvl4pPr>
              <a:buClr>
                <a:srgbClr val="BDAD7D"/>
              </a:buClr>
              <a:defRPr/>
            </a:lvl4pPr>
            <a:lvl5pPr>
              <a:buClr>
                <a:srgbClr val="BDAD7D"/>
              </a:buClr>
              <a:defRPr/>
            </a:lvl5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20" hasCustomPrompt="1"/>
          </p:nvPr>
        </p:nvSpPr>
        <p:spPr>
          <a:xfrm>
            <a:off x="6012000" y="1260000"/>
            <a:ext cx="2556000" cy="3600000"/>
          </a:xfrm>
          <a:prstGeom prst="rect">
            <a:avLst/>
          </a:prstGeom>
        </p:spPr>
        <p:txBody>
          <a:bodyPr/>
          <a:lstStyle>
            <a:lvl1pPr>
              <a:buClr>
                <a:srgbClr val="1D2C4F"/>
              </a:buClr>
              <a:defRPr/>
            </a:lvl1pPr>
            <a:lvl2pPr>
              <a:buClr>
                <a:srgbClr val="BDAD7D"/>
              </a:buClr>
              <a:defRPr/>
            </a:lvl2pPr>
            <a:lvl3pPr>
              <a:buClr>
                <a:srgbClr val="BDAD7D"/>
              </a:buClr>
              <a:defRPr/>
            </a:lvl3pPr>
            <a:lvl4pPr>
              <a:buClr>
                <a:srgbClr val="BDAD7D"/>
              </a:buClr>
              <a:defRPr/>
            </a:lvl4pPr>
            <a:lvl5pPr>
              <a:buClr>
                <a:srgbClr val="BDAD7D"/>
              </a:buClr>
              <a:defRPr/>
            </a:lvl5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 hasCustomPrompt="1"/>
          </p:nvPr>
        </p:nvSpPr>
        <p:spPr>
          <a:xfrm>
            <a:off x="576000" y="648000"/>
            <a:ext cx="7992000" cy="359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15" name="Symbol zastępczy tekstu 13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" y="4676700"/>
            <a:ext cx="5076000" cy="178200"/>
          </a:xfrm>
          <a:prstGeom prst="rect">
            <a:avLst/>
          </a:prstGeom>
        </p:spPr>
        <p:txBody>
          <a:bodyPr lIns="0" tIns="0" rIns="0" bIns="0" anchor="t"/>
          <a:lstStyle>
            <a:lvl1pPr marL="360000" indent="-360000">
              <a:buFontTx/>
              <a:buNone/>
              <a:defRPr lang="pl-PL" sz="1000" baseline="0" smtClean="0">
                <a:ea typeface="Verdana" pitchFamily="34" charset="0"/>
                <a:cs typeface="Verdana" pitchFamily="34" charset="0"/>
              </a:defRPr>
            </a:lvl1pPr>
            <a:lvl2pPr>
              <a:defRPr lang="pl-PL" sz="1800" smtClean="0"/>
            </a:lvl2pPr>
            <a:lvl3pPr>
              <a:defRPr lang="pl-PL" baseline="0" smtClean="0"/>
            </a:lvl3pPr>
            <a:lvl4pPr>
              <a:defRPr lang="pl-PL" sz="1400" smtClean="0"/>
            </a:lvl4pPr>
            <a:lvl5pPr>
              <a:defRPr lang="pl-PL" sz="1200"/>
            </a:lvl5pPr>
          </a:lstStyle>
          <a:p>
            <a:pPr marL="0" marR="0" lvl="0" indent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14141"/>
              </a:buClr>
              <a:buSzPct val="125000"/>
              <a:tabLst/>
            </a:pPr>
            <a:r>
              <a:rPr lang="pl-PL" dirty="0"/>
              <a:t>Źródło:</a:t>
            </a:r>
          </a:p>
        </p:txBody>
      </p:sp>
      <p:sp>
        <p:nvSpPr>
          <p:cNvPr id="7" name="Symbol zastępczy tekstu 11">
            <a:extLst>
              <a:ext uri="{FF2B5EF4-FFF2-40B4-BE49-F238E27FC236}">
                <a16:creationId xmlns:a16="http://schemas.microsoft.com/office/drawing/2014/main" id="{16131EE9-541A-4D15-8363-2B4F195E74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0000" y="183254"/>
            <a:ext cx="6516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pl-PL" sz="10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1348032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11">
            <a:extLst>
              <a:ext uri="{FF2B5EF4-FFF2-40B4-BE49-F238E27FC236}">
                <a16:creationId xmlns:a16="http://schemas.microsoft.com/office/drawing/2014/main" id="{71E3127E-D1F7-46E1-9A56-D95004F19F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0000" y="183254"/>
            <a:ext cx="6516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pl-PL" sz="10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2574096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5">
            <a:extLst>
              <a:ext uri="{FF2B5EF4-FFF2-40B4-BE49-F238E27FC236}">
                <a16:creationId xmlns:a16="http://schemas.microsoft.com/office/drawing/2014/main" id="{ABF96AD3-B476-4C85-A549-B1B495630C93}"/>
              </a:ext>
            </a:extLst>
          </p:cNvPr>
          <p:cNvSpPr>
            <a:spLocks/>
          </p:cNvSpPr>
          <p:nvPr userDrawn="1"/>
        </p:nvSpPr>
        <p:spPr bwMode="auto">
          <a:xfrm>
            <a:off x="2314544" y="1419750"/>
            <a:ext cx="4140000" cy="2304000"/>
          </a:xfrm>
          <a:prstGeom prst="rect">
            <a:avLst/>
          </a:prstGeom>
          <a:solidFill>
            <a:schemeClr val="bg1"/>
          </a:solidFill>
          <a:ln>
            <a:solidFill>
              <a:srgbClr val="C8C8C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200" b="0" i="0" u="none" strike="noStrike" cap="none" normalizeH="0" baseline="0" dirty="0">
              <a:ln>
                <a:noFill/>
              </a:ln>
              <a:solidFill>
                <a:srgbClr val="414141"/>
              </a:solidFill>
              <a:effectLst/>
              <a:latin typeface="Verdana" pitchFamily="34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4" name="Symbol zastępczy tekstu 47">
            <a:extLst>
              <a:ext uri="{FF2B5EF4-FFF2-40B4-BE49-F238E27FC236}">
                <a16:creationId xmlns:a16="http://schemas.microsoft.com/office/drawing/2014/main" id="{35ADA692-50DD-4319-B30A-F527B91DCE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7824" y="2239507"/>
            <a:ext cx="3466720" cy="210601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42900" indent="-342900">
              <a:buNone/>
              <a:defRPr lang="pl-PL" sz="1600" b="1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pl-PL" dirty="0"/>
              <a:t>Imię i Nazwisko-Wieloczłonowe</a:t>
            </a:r>
          </a:p>
        </p:txBody>
      </p:sp>
      <p:sp>
        <p:nvSpPr>
          <p:cNvPr id="5" name="Symbol zastępczy tekstu 49">
            <a:extLst>
              <a:ext uri="{FF2B5EF4-FFF2-40B4-BE49-F238E27FC236}">
                <a16:creationId xmlns:a16="http://schemas.microsoft.com/office/drawing/2014/main" id="{2C5A73D5-380F-4E99-8B7C-9C7A4847AC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87824" y="2530128"/>
            <a:ext cx="3466720" cy="427008"/>
          </a:xfrm>
          <a:prstGeom prst="rect">
            <a:avLst/>
          </a:prstGeom>
          <a:effectLst/>
        </p:spPr>
        <p:txBody>
          <a:bodyPr vert="horz" lIns="0" tIns="0" rIns="0" bIns="0" rtlCol="0" anchor="t"/>
          <a:lstStyle>
            <a:lvl1pPr marL="0" indent="0">
              <a:buNone/>
              <a:defRPr lang="pl-PL" sz="12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Nazwa stanowiska</a:t>
            </a:r>
          </a:p>
          <a:p>
            <a:pPr marL="0" lvl="0"/>
            <a:r>
              <a:rPr lang="pl-PL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Nazwa Departamentu / Oddziału</a:t>
            </a:r>
            <a:endParaRPr lang="pl-PL" dirty="0"/>
          </a:p>
        </p:txBody>
      </p:sp>
      <p:sp>
        <p:nvSpPr>
          <p:cNvPr id="6" name="Symbol zastępczy tekstu 63">
            <a:extLst>
              <a:ext uri="{FF2B5EF4-FFF2-40B4-BE49-F238E27FC236}">
                <a16:creationId xmlns:a16="http://schemas.microsoft.com/office/drawing/2014/main" id="{36B28EE9-16D1-4700-B123-B26E9CAE25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87824" y="3143229"/>
            <a:ext cx="3466720" cy="427008"/>
          </a:xfrm>
          <a:prstGeom prst="rect">
            <a:avLst/>
          </a:prstGeom>
          <a:effectLst/>
        </p:spPr>
        <p:txBody>
          <a:bodyPr vert="horz" lIns="0" tIns="0" rIns="0" bIns="0" rtlCol="0" anchor="t"/>
          <a:lstStyle>
            <a:lvl1pPr marL="0" indent="0">
              <a:buFont typeface="Arial" pitchFamily="34" charset="0"/>
              <a:buNone/>
              <a:defRPr lang="pl-PL" sz="1200" dirty="0">
                <a:solidFill>
                  <a:srgbClr val="6F6F6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dirty="0"/>
              <a:t>imie.nazwisko-wieloczonowe@nbp.pl</a:t>
            </a:r>
          </a:p>
          <a:p>
            <a:pPr marL="0" lvl="0"/>
            <a:r>
              <a:rPr lang="pl-PL" dirty="0"/>
              <a:t>tel. +48 000 000 000</a:t>
            </a:r>
          </a:p>
          <a:p>
            <a:pPr marL="0" lvl="0"/>
            <a:endParaRPr lang="pl-PL" dirty="0"/>
          </a:p>
        </p:txBody>
      </p:sp>
      <p:pic>
        <p:nvPicPr>
          <p:cNvPr id="7" name="Obraz 16">
            <a:extLst>
              <a:ext uri="{FF2B5EF4-FFF2-40B4-BE49-F238E27FC236}">
                <a16:creationId xmlns:a16="http://schemas.microsoft.com/office/drawing/2014/main" id="{1918EFA8-EB5D-4AC1-B3B4-70BB2A89D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8" b="14698"/>
          <a:stretch/>
        </p:blipFill>
        <p:spPr>
          <a:xfrm>
            <a:off x="2314544" y="1502383"/>
            <a:ext cx="1556225" cy="555686"/>
          </a:xfrm>
          <a:prstGeom prst="rect">
            <a:avLst/>
          </a:prstGeom>
          <a:effectLst/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5501A-CD49-4E07-8DDF-3C0D4F493AB8}"/>
              </a:ext>
            </a:extLst>
          </p:cNvPr>
          <p:cNvCxnSpPr>
            <a:cxnSpLocks/>
          </p:cNvCxnSpPr>
          <p:nvPr userDrawn="1"/>
        </p:nvCxnSpPr>
        <p:spPr>
          <a:xfrm>
            <a:off x="2987824" y="2490117"/>
            <a:ext cx="346672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68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48544D-17B8-4CA8-9486-D02794262BAC}"/>
              </a:ext>
            </a:extLst>
          </p:cNvPr>
          <p:cNvSpPr/>
          <p:nvPr userDrawn="1"/>
        </p:nvSpPr>
        <p:spPr>
          <a:xfrm>
            <a:off x="0" y="3157199"/>
            <a:ext cx="9144000" cy="19863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182AE15-5308-4691-82AD-E6FDE04FC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4531" y="3405977"/>
            <a:ext cx="3514937" cy="1542037"/>
          </a:xfrm>
          <a:prstGeom prst="rect">
            <a:avLst/>
          </a:prstGeom>
        </p:spPr>
      </p:pic>
      <p:sp>
        <p:nvSpPr>
          <p:cNvPr id="15" name="Prostokąt 5">
            <a:extLst>
              <a:ext uri="{FF2B5EF4-FFF2-40B4-BE49-F238E27FC236}">
                <a16:creationId xmlns:a16="http://schemas.microsoft.com/office/drawing/2014/main" id="{FF227FED-95A4-4188-94A8-C7100DC42C83}"/>
              </a:ext>
            </a:extLst>
          </p:cNvPr>
          <p:cNvSpPr/>
          <p:nvPr userDrawn="1"/>
        </p:nvSpPr>
        <p:spPr bwMode="auto">
          <a:xfrm>
            <a:off x="0" y="5089636"/>
            <a:ext cx="9144000" cy="5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200" b="0" i="0" u="none" strike="noStrike" cap="none" normalizeH="0" baseline="0" dirty="0">
              <a:ln>
                <a:noFill/>
              </a:ln>
              <a:solidFill>
                <a:srgbClr val="414141"/>
              </a:solidFill>
              <a:effectLst/>
              <a:latin typeface="Verdana" pitchFamily="34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9" name="Symbol zastępczy daty 2">
            <a:extLst>
              <a:ext uri="{FF2B5EF4-FFF2-40B4-BE49-F238E27FC236}">
                <a16:creationId xmlns:a16="http://schemas.microsoft.com/office/drawing/2014/main" id="{C4C4DFBD-C49F-47A1-8F3D-011B8FAF7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0000" y="2931790"/>
            <a:ext cx="6588000" cy="218972"/>
          </a:xfrm>
          <a:prstGeom prst="rect">
            <a:avLst/>
          </a:prstGeom>
        </p:spPr>
        <p:txBody>
          <a:bodyPr lIns="0" anchor="ctr" anchorCtr="0"/>
          <a:lstStyle>
            <a:lvl1pPr>
              <a:defRPr sz="1300">
                <a:solidFill>
                  <a:srgbClr val="6F6F6F"/>
                </a:solidFill>
              </a:defRPr>
            </a:lvl1pPr>
          </a:lstStyle>
          <a:p>
            <a:r>
              <a:rPr lang="pl-PL" dirty="0"/>
              <a:t>Miejscowość, 1 sierpnia 2021 r.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60D8315D-2BC3-4E2C-BECE-B985FCA443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0000" y="1563638"/>
            <a:ext cx="7152214" cy="936104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pierwsza linia</a:t>
            </a:r>
            <a:br>
              <a:rPr lang="pl-PL" dirty="0"/>
            </a:br>
            <a:r>
              <a:rPr lang="pl-PL" dirty="0"/>
              <a:t>druga linia</a:t>
            </a:r>
          </a:p>
        </p:txBody>
      </p:sp>
      <p:sp>
        <p:nvSpPr>
          <p:cNvPr id="11" name="Subtitle 5">
            <a:extLst>
              <a:ext uri="{FF2B5EF4-FFF2-40B4-BE49-F238E27FC236}">
                <a16:creationId xmlns:a16="http://schemas.microsoft.com/office/drawing/2014/main" id="{7303A794-07D0-480A-AD84-3DDA545E55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0000" y="2499742"/>
            <a:ext cx="7164000" cy="28803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>
              <a:defRPr sz="1300"/>
            </a:lvl2pPr>
          </a:lstStyle>
          <a:p>
            <a:pPr lvl="0"/>
            <a:r>
              <a:rPr lang="pl-PL" sz="1300" dirty="0"/>
              <a:t>Imię i nazwisko</a:t>
            </a:r>
          </a:p>
        </p:txBody>
      </p:sp>
    </p:spTree>
    <p:extLst>
      <p:ext uri="{BB962C8B-B14F-4D97-AF65-F5344CB8AC3E}">
        <p14:creationId xmlns:p14="http://schemas.microsoft.com/office/powerpoint/2010/main" val="2130391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5">
            <a:extLst>
              <a:ext uri="{FF2B5EF4-FFF2-40B4-BE49-F238E27FC236}">
                <a16:creationId xmlns:a16="http://schemas.microsoft.com/office/drawing/2014/main" id="{ABF96AD3-B476-4C85-A549-B1B495630C93}"/>
              </a:ext>
            </a:extLst>
          </p:cNvPr>
          <p:cNvSpPr>
            <a:spLocks/>
          </p:cNvSpPr>
          <p:nvPr userDrawn="1"/>
        </p:nvSpPr>
        <p:spPr bwMode="auto">
          <a:xfrm>
            <a:off x="316552" y="1419750"/>
            <a:ext cx="4140000" cy="2304000"/>
          </a:xfrm>
          <a:prstGeom prst="rect">
            <a:avLst/>
          </a:prstGeom>
          <a:solidFill>
            <a:schemeClr val="bg1"/>
          </a:solidFill>
          <a:ln>
            <a:solidFill>
              <a:srgbClr val="C8C8C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200" b="0" i="0" u="none" strike="noStrike" cap="none" normalizeH="0" baseline="0" dirty="0">
              <a:ln>
                <a:noFill/>
              </a:ln>
              <a:solidFill>
                <a:srgbClr val="414141"/>
              </a:solidFill>
              <a:effectLst/>
              <a:latin typeface="Verdana" pitchFamily="34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4" name="Symbol zastępczy tekstu 47">
            <a:extLst>
              <a:ext uri="{FF2B5EF4-FFF2-40B4-BE49-F238E27FC236}">
                <a16:creationId xmlns:a16="http://schemas.microsoft.com/office/drawing/2014/main" id="{35ADA692-50DD-4319-B30A-F527B91DCE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9832" y="2239507"/>
            <a:ext cx="3466720" cy="210601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42900" indent="-342900">
              <a:buNone/>
              <a:defRPr lang="pl-PL" sz="1600" b="1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pl-PL" dirty="0"/>
              <a:t>Imię i Nazwisko-Wieloczłonowe</a:t>
            </a:r>
          </a:p>
        </p:txBody>
      </p:sp>
      <p:sp>
        <p:nvSpPr>
          <p:cNvPr id="5" name="Symbol zastępczy tekstu 49">
            <a:extLst>
              <a:ext uri="{FF2B5EF4-FFF2-40B4-BE49-F238E27FC236}">
                <a16:creationId xmlns:a16="http://schemas.microsoft.com/office/drawing/2014/main" id="{2C5A73D5-380F-4E99-8B7C-9C7A4847AC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9832" y="2530128"/>
            <a:ext cx="3466720" cy="427008"/>
          </a:xfrm>
          <a:prstGeom prst="rect">
            <a:avLst/>
          </a:prstGeom>
          <a:effectLst/>
        </p:spPr>
        <p:txBody>
          <a:bodyPr vert="horz" lIns="0" tIns="0" rIns="0" bIns="0" rtlCol="0" anchor="t"/>
          <a:lstStyle>
            <a:lvl1pPr marL="0" indent="0">
              <a:buNone/>
              <a:defRPr lang="pl-PL" sz="12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Nazwa stanowiska</a:t>
            </a:r>
          </a:p>
          <a:p>
            <a:pPr marL="0" lvl="0"/>
            <a:r>
              <a:rPr lang="pl-PL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Nazwa Departamentu / Oddziału</a:t>
            </a:r>
            <a:endParaRPr lang="pl-PL" dirty="0"/>
          </a:p>
        </p:txBody>
      </p:sp>
      <p:sp>
        <p:nvSpPr>
          <p:cNvPr id="6" name="Symbol zastępczy tekstu 63">
            <a:extLst>
              <a:ext uri="{FF2B5EF4-FFF2-40B4-BE49-F238E27FC236}">
                <a16:creationId xmlns:a16="http://schemas.microsoft.com/office/drawing/2014/main" id="{36B28EE9-16D1-4700-B123-B26E9CAE25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9832" y="3143229"/>
            <a:ext cx="3466720" cy="427008"/>
          </a:xfrm>
          <a:prstGeom prst="rect">
            <a:avLst/>
          </a:prstGeom>
          <a:effectLst/>
        </p:spPr>
        <p:txBody>
          <a:bodyPr vert="horz" lIns="0" tIns="0" rIns="0" bIns="0" rtlCol="0" anchor="t"/>
          <a:lstStyle>
            <a:lvl1pPr marL="0" indent="0">
              <a:buFont typeface="Arial" pitchFamily="34" charset="0"/>
              <a:buNone/>
              <a:defRPr lang="pl-PL" sz="1200" dirty="0">
                <a:solidFill>
                  <a:srgbClr val="6F6F6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dirty="0"/>
              <a:t>imie.nazwisko-wieloczonowe@nbp.pl</a:t>
            </a:r>
          </a:p>
          <a:p>
            <a:pPr marL="0" lvl="0"/>
            <a:r>
              <a:rPr lang="pl-PL" dirty="0"/>
              <a:t>tel. +48 000 000 000</a:t>
            </a:r>
          </a:p>
          <a:p>
            <a:pPr marL="0" lvl="0"/>
            <a:endParaRPr lang="pl-PL" dirty="0"/>
          </a:p>
        </p:txBody>
      </p:sp>
      <p:pic>
        <p:nvPicPr>
          <p:cNvPr id="7" name="Obraz 16">
            <a:extLst>
              <a:ext uri="{FF2B5EF4-FFF2-40B4-BE49-F238E27FC236}">
                <a16:creationId xmlns:a16="http://schemas.microsoft.com/office/drawing/2014/main" id="{1918EFA8-EB5D-4AC1-B3B4-70BB2A89D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8" b="14698"/>
          <a:stretch/>
        </p:blipFill>
        <p:spPr>
          <a:xfrm>
            <a:off x="351479" y="1502383"/>
            <a:ext cx="1556225" cy="555686"/>
          </a:xfrm>
          <a:prstGeom prst="rect">
            <a:avLst/>
          </a:prstGeom>
          <a:effectLst/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5501A-CD49-4E07-8DDF-3C0D4F493AB8}"/>
              </a:ext>
            </a:extLst>
          </p:cNvPr>
          <p:cNvCxnSpPr>
            <a:cxnSpLocks/>
          </p:cNvCxnSpPr>
          <p:nvPr userDrawn="1"/>
        </p:nvCxnSpPr>
        <p:spPr>
          <a:xfrm>
            <a:off x="989832" y="2490117"/>
            <a:ext cx="346672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25">
            <a:extLst>
              <a:ext uri="{FF2B5EF4-FFF2-40B4-BE49-F238E27FC236}">
                <a16:creationId xmlns:a16="http://schemas.microsoft.com/office/drawing/2014/main" id="{2F02064F-B299-434B-BFC2-ADB69D398997}"/>
              </a:ext>
            </a:extLst>
          </p:cNvPr>
          <p:cNvSpPr>
            <a:spLocks/>
          </p:cNvSpPr>
          <p:nvPr userDrawn="1"/>
        </p:nvSpPr>
        <p:spPr bwMode="auto">
          <a:xfrm>
            <a:off x="4716016" y="1419750"/>
            <a:ext cx="4140000" cy="2304000"/>
          </a:xfrm>
          <a:prstGeom prst="rect">
            <a:avLst/>
          </a:prstGeom>
          <a:solidFill>
            <a:schemeClr val="bg1"/>
          </a:solidFill>
          <a:ln>
            <a:solidFill>
              <a:srgbClr val="C8C8C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200" b="0" i="0" u="none" strike="noStrike" cap="none" normalizeH="0" baseline="0" dirty="0">
              <a:ln>
                <a:noFill/>
              </a:ln>
              <a:solidFill>
                <a:srgbClr val="414141"/>
              </a:solidFill>
              <a:effectLst/>
              <a:latin typeface="Verdana" pitchFamily="34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16" name="Symbol zastępczy tekstu 47">
            <a:extLst>
              <a:ext uri="{FF2B5EF4-FFF2-40B4-BE49-F238E27FC236}">
                <a16:creationId xmlns:a16="http://schemas.microsoft.com/office/drawing/2014/main" id="{6F2656F7-342D-45F2-83D4-9418206328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89296" y="2239507"/>
            <a:ext cx="3466720" cy="210601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42900" indent="-342900">
              <a:buNone/>
              <a:defRPr lang="pl-PL" sz="1600" b="1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pl-PL" dirty="0"/>
              <a:t>Imię i Nazwisko-Wieloczłonowe</a:t>
            </a:r>
          </a:p>
        </p:txBody>
      </p:sp>
      <p:sp>
        <p:nvSpPr>
          <p:cNvPr id="17" name="Symbol zastępczy tekstu 49">
            <a:extLst>
              <a:ext uri="{FF2B5EF4-FFF2-40B4-BE49-F238E27FC236}">
                <a16:creationId xmlns:a16="http://schemas.microsoft.com/office/drawing/2014/main" id="{CA43F9D5-1FE8-42F6-A579-FE70CE60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9296" y="2530128"/>
            <a:ext cx="3466720" cy="427008"/>
          </a:xfrm>
          <a:prstGeom prst="rect">
            <a:avLst/>
          </a:prstGeom>
          <a:effectLst/>
        </p:spPr>
        <p:txBody>
          <a:bodyPr vert="horz" lIns="0" tIns="0" rIns="0" bIns="0" rtlCol="0" anchor="t"/>
          <a:lstStyle>
            <a:lvl1pPr marL="0" indent="0">
              <a:buNone/>
              <a:defRPr lang="pl-PL" sz="12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Nazwa stanowiska</a:t>
            </a:r>
          </a:p>
          <a:p>
            <a:pPr marL="0" lvl="0"/>
            <a:r>
              <a:rPr lang="pl-PL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Nazwa Departamentu / Oddziału</a:t>
            </a:r>
            <a:endParaRPr lang="pl-PL" dirty="0"/>
          </a:p>
        </p:txBody>
      </p:sp>
      <p:sp>
        <p:nvSpPr>
          <p:cNvPr id="18" name="Symbol zastępczy tekstu 63">
            <a:extLst>
              <a:ext uri="{FF2B5EF4-FFF2-40B4-BE49-F238E27FC236}">
                <a16:creationId xmlns:a16="http://schemas.microsoft.com/office/drawing/2014/main" id="{DE69AB63-B190-48BA-959E-84FA387B03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296" y="3143229"/>
            <a:ext cx="3466720" cy="427008"/>
          </a:xfrm>
          <a:prstGeom prst="rect">
            <a:avLst/>
          </a:prstGeom>
          <a:effectLst/>
        </p:spPr>
        <p:txBody>
          <a:bodyPr vert="horz" lIns="0" tIns="0" rIns="0" bIns="0" rtlCol="0" anchor="t"/>
          <a:lstStyle>
            <a:lvl1pPr marL="0" indent="0">
              <a:buFont typeface="Arial" pitchFamily="34" charset="0"/>
              <a:buNone/>
              <a:defRPr lang="pl-PL" sz="1200" dirty="0">
                <a:solidFill>
                  <a:srgbClr val="6F6F6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dirty="0"/>
              <a:t>imie.nazwisko-wieloczonowe@nbp.pl</a:t>
            </a:r>
          </a:p>
          <a:p>
            <a:pPr marL="0" lvl="0"/>
            <a:r>
              <a:rPr lang="pl-PL" dirty="0"/>
              <a:t>tel. +48 000 000 000</a:t>
            </a:r>
          </a:p>
          <a:p>
            <a:pPr marL="0" lvl="0"/>
            <a:endParaRPr lang="pl-PL" dirty="0"/>
          </a:p>
        </p:txBody>
      </p:sp>
      <p:pic>
        <p:nvPicPr>
          <p:cNvPr id="19" name="Obraz 16">
            <a:extLst>
              <a:ext uri="{FF2B5EF4-FFF2-40B4-BE49-F238E27FC236}">
                <a16:creationId xmlns:a16="http://schemas.microsoft.com/office/drawing/2014/main" id="{14C18103-B26C-424C-A3ED-6036667CD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8" b="14698"/>
          <a:stretch/>
        </p:blipFill>
        <p:spPr>
          <a:xfrm>
            <a:off x="4743967" y="1502383"/>
            <a:ext cx="1556225" cy="555686"/>
          </a:xfrm>
          <a:prstGeom prst="rect">
            <a:avLst/>
          </a:prstGeom>
          <a:effectLst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CF9B3E-1DE2-40FA-9B84-FBBE51B6F20F}"/>
              </a:ext>
            </a:extLst>
          </p:cNvPr>
          <p:cNvCxnSpPr>
            <a:cxnSpLocks/>
          </p:cNvCxnSpPr>
          <p:nvPr userDrawn="1"/>
        </p:nvCxnSpPr>
        <p:spPr>
          <a:xfrm>
            <a:off x="5389296" y="2490117"/>
            <a:ext cx="346672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652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 - dr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5">
            <a:extLst>
              <a:ext uri="{FF2B5EF4-FFF2-40B4-BE49-F238E27FC236}">
                <a16:creationId xmlns:a16="http://schemas.microsoft.com/office/drawing/2014/main" id="{7D0A6A4A-E167-4048-B087-CCD7427C02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4" b="13426"/>
          <a:stretch/>
        </p:blipFill>
        <p:spPr>
          <a:xfrm>
            <a:off x="3132000" y="2083394"/>
            <a:ext cx="2880000" cy="9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7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 - ekr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E872AC-5422-49EA-B68F-CE7E5E0DEF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2107873"/>
            <a:ext cx="2880000" cy="92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80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C60082A-6F0B-4D0D-A6DF-48E9AB288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600" y="1779662"/>
            <a:ext cx="6746514" cy="295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62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5">
            <a:extLst>
              <a:ext uri="{FF2B5EF4-FFF2-40B4-BE49-F238E27FC236}">
                <a16:creationId xmlns:a16="http://schemas.microsoft.com/office/drawing/2014/main" id="{6ADEB7EA-9AE4-4282-BF8F-2931E7D57E42}"/>
              </a:ext>
            </a:extLst>
          </p:cNvPr>
          <p:cNvSpPr>
            <a:spLocks/>
          </p:cNvSpPr>
          <p:nvPr userDrawn="1"/>
        </p:nvSpPr>
        <p:spPr bwMode="auto">
          <a:xfrm>
            <a:off x="2314544" y="1419750"/>
            <a:ext cx="4140000" cy="230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25400" stA="20000" endPos="20000" dist="254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200" b="0" i="0" u="none" strike="noStrike" cap="none" normalizeH="0" baseline="0" dirty="0">
              <a:ln>
                <a:noFill/>
              </a:ln>
              <a:solidFill>
                <a:srgbClr val="414141"/>
              </a:solidFill>
              <a:effectLst/>
              <a:latin typeface="Verdana" pitchFamily="34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4" name="Symbol zastępczy tekstu 47">
            <a:extLst>
              <a:ext uri="{FF2B5EF4-FFF2-40B4-BE49-F238E27FC236}">
                <a16:creationId xmlns:a16="http://schemas.microsoft.com/office/drawing/2014/main" id="{A32E793B-5AD3-4342-8DD5-FA56296178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7824" y="2239507"/>
            <a:ext cx="3466720" cy="2106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None/>
              <a:defRPr lang="pl-PL" sz="1600" b="1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pl-PL" dirty="0"/>
              <a:t>Imię i Nazwisko-Wieloczłonowe</a:t>
            </a:r>
          </a:p>
        </p:txBody>
      </p:sp>
      <p:sp>
        <p:nvSpPr>
          <p:cNvPr id="5" name="Symbol zastępczy tekstu 49">
            <a:extLst>
              <a:ext uri="{FF2B5EF4-FFF2-40B4-BE49-F238E27FC236}">
                <a16:creationId xmlns:a16="http://schemas.microsoft.com/office/drawing/2014/main" id="{F7A775A7-3ACA-4ABE-808B-05C59E671C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87824" y="2530128"/>
            <a:ext cx="3466720" cy="4270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indent="0">
              <a:buNone/>
              <a:defRPr lang="pl-PL" sz="12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Nazwa stanowiska</a:t>
            </a:r>
          </a:p>
          <a:p>
            <a:pPr marL="0" lvl="0"/>
            <a:r>
              <a:rPr lang="pl-PL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Nazwa Departamentu / Oddziału</a:t>
            </a:r>
            <a:endParaRPr lang="pl-PL" dirty="0"/>
          </a:p>
        </p:txBody>
      </p:sp>
      <p:sp>
        <p:nvSpPr>
          <p:cNvPr id="7" name="Symbol zastępczy tekstu 63">
            <a:extLst>
              <a:ext uri="{FF2B5EF4-FFF2-40B4-BE49-F238E27FC236}">
                <a16:creationId xmlns:a16="http://schemas.microsoft.com/office/drawing/2014/main" id="{A3BD4882-7A61-442E-AA8C-33F4DCF2A7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87824" y="3143229"/>
            <a:ext cx="3466720" cy="4270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indent="0">
              <a:buFont typeface="Arial" pitchFamily="34" charset="0"/>
              <a:buNone/>
              <a:defRPr lang="pl-PL" sz="1200" dirty="0">
                <a:solidFill>
                  <a:srgbClr val="6F6F6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dirty="0"/>
              <a:t>imie.nazwisko-wieloczonowe@nbp.pl</a:t>
            </a:r>
          </a:p>
          <a:p>
            <a:pPr marL="0" lvl="0"/>
            <a:r>
              <a:rPr lang="pl-PL" dirty="0"/>
              <a:t>tel. +48 000 000 000</a:t>
            </a:r>
          </a:p>
          <a:p>
            <a:pPr marL="0" lvl="0"/>
            <a:endParaRPr lang="pl-PL" dirty="0"/>
          </a:p>
        </p:txBody>
      </p:sp>
      <p:pic>
        <p:nvPicPr>
          <p:cNvPr id="8" name="Obraz 16">
            <a:extLst>
              <a:ext uri="{FF2B5EF4-FFF2-40B4-BE49-F238E27FC236}">
                <a16:creationId xmlns:a16="http://schemas.microsoft.com/office/drawing/2014/main" id="{D4DD7371-98C6-4422-835F-89124A98E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8" b="14698"/>
          <a:stretch/>
        </p:blipFill>
        <p:spPr>
          <a:xfrm>
            <a:off x="2314544" y="1502383"/>
            <a:ext cx="1556225" cy="55568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E43501-FB1B-4DEB-8B16-1233E6DE5AB6}"/>
              </a:ext>
            </a:extLst>
          </p:cNvPr>
          <p:cNvCxnSpPr>
            <a:cxnSpLocks/>
          </p:cNvCxnSpPr>
          <p:nvPr userDrawn="1"/>
        </p:nvCxnSpPr>
        <p:spPr>
          <a:xfrm>
            <a:off x="2987824" y="2490117"/>
            <a:ext cx="3466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776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5">
            <a:extLst>
              <a:ext uri="{FF2B5EF4-FFF2-40B4-BE49-F238E27FC236}">
                <a16:creationId xmlns:a16="http://schemas.microsoft.com/office/drawing/2014/main" id="{6ADEB7EA-9AE4-4282-BF8F-2931E7D57E42}"/>
              </a:ext>
            </a:extLst>
          </p:cNvPr>
          <p:cNvSpPr>
            <a:spLocks/>
          </p:cNvSpPr>
          <p:nvPr userDrawn="1"/>
        </p:nvSpPr>
        <p:spPr bwMode="auto">
          <a:xfrm>
            <a:off x="316552" y="1411946"/>
            <a:ext cx="4140000" cy="230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25400" stA="20000" endPos="20000" dist="254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200" b="0" i="0" u="none" strike="noStrike" cap="none" normalizeH="0" baseline="0" dirty="0">
              <a:ln>
                <a:noFill/>
              </a:ln>
              <a:solidFill>
                <a:srgbClr val="414141"/>
              </a:solidFill>
              <a:effectLst/>
              <a:latin typeface="Verdana" pitchFamily="34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4" name="Symbol zastępczy tekstu 47">
            <a:extLst>
              <a:ext uri="{FF2B5EF4-FFF2-40B4-BE49-F238E27FC236}">
                <a16:creationId xmlns:a16="http://schemas.microsoft.com/office/drawing/2014/main" id="{A32E793B-5AD3-4342-8DD5-FA56296178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9832" y="2231703"/>
            <a:ext cx="3466720" cy="2106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None/>
              <a:defRPr lang="pl-PL" sz="1600" b="1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pl-PL" dirty="0"/>
              <a:t>Imię i Nazwisko-Wieloczłonowe</a:t>
            </a:r>
          </a:p>
        </p:txBody>
      </p:sp>
      <p:sp>
        <p:nvSpPr>
          <p:cNvPr id="5" name="Symbol zastępczy tekstu 49">
            <a:extLst>
              <a:ext uri="{FF2B5EF4-FFF2-40B4-BE49-F238E27FC236}">
                <a16:creationId xmlns:a16="http://schemas.microsoft.com/office/drawing/2014/main" id="{F7A775A7-3ACA-4ABE-808B-05C59E671C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9832" y="2522324"/>
            <a:ext cx="3466720" cy="4270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indent="0">
              <a:buNone/>
              <a:defRPr lang="pl-PL" sz="12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Nazwa stanowiska</a:t>
            </a:r>
          </a:p>
          <a:p>
            <a:pPr marL="0" lvl="0"/>
            <a:r>
              <a:rPr lang="pl-PL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Nazwa Departamentu / Oddziału</a:t>
            </a:r>
            <a:endParaRPr lang="pl-PL" dirty="0"/>
          </a:p>
        </p:txBody>
      </p:sp>
      <p:sp>
        <p:nvSpPr>
          <p:cNvPr id="7" name="Symbol zastępczy tekstu 63">
            <a:extLst>
              <a:ext uri="{FF2B5EF4-FFF2-40B4-BE49-F238E27FC236}">
                <a16:creationId xmlns:a16="http://schemas.microsoft.com/office/drawing/2014/main" id="{A3BD4882-7A61-442E-AA8C-33F4DCF2A7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9832" y="3135425"/>
            <a:ext cx="3466720" cy="4270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indent="0">
              <a:buFont typeface="Arial" pitchFamily="34" charset="0"/>
              <a:buNone/>
              <a:defRPr lang="pl-PL" sz="1200" dirty="0">
                <a:solidFill>
                  <a:srgbClr val="6F6F6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dirty="0"/>
              <a:t>imie.nazwisko-wieloczonowe@nbp.pl</a:t>
            </a:r>
          </a:p>
          <a:p>
            <a:pPr marL="0" lvl="0"/>
            <a:r>
              <a:rPr lang="pl-PL" dirty="0"/>
              <a:t>tel. +48 000 000 000</a:t>
            </a:r>
          </a:p>
          <a:p>
            <a:pPr marL="0" lvl="0"/>
            <a:endParaRPr lang="pl-PL" dirty="0"/>
          </a:p>
        </p:txBody>
      </p:sp>
      <p:pic>
        <p:nvPicPr>
          <p:cNvPr id="8" name="Obraz 16">
            <a:extLst>
              <a:ext uri="{FF2B5EF4-FFF2-40B4-BE49-F238E27FC236}">
                <a16:creationId xmlns:a16="http://schemas.microsoft.com/office/drawing/2014/main" id="{D4DD7371-98C6-4422-835F-89124A98E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8" b="14698"/>
          <a:stretch/>
        </p:blipFill>
        <p:spPr>
          <a:xfrm>
            <a:off x="316552" y="1494579"/>
            <a:ext cx="1556225" cy="55568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E43501-FB1B-4DEB-8B16-1233E6DE5AB6}"/>
              </a:ext>
            </a:extLst>
          </p:cNvPr>
          <p:cNvCxnSpPr>
            <a:cxnSpLocks/>
          </p:cNvCxnSpPr>
          <p:nvPr userDrawn="1"/>
        </p:nvCxnSpPr>
        <p:spPr>
          <a:xfrm>
            <a:off x="989832" y="2482313"/>
            <a:ext cx="3466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25">
            <a:extLst>
              <a:ext uri="{FF2B5EF4-FFF2-40B4-BE49-F238E27FC236}">
                <a16:creationId xmlns:a16="http://schemas.microsoft.com/office/drawing/2014/main" id="{663E32AF-227F-469F-8D8C-AD130F7E9F85}"/>
              </a:ext>
            </a:extLst>
          </p:cNvPr>
          <p:cNvSpPr>
            <a:spLocks/>
          </p:cNvSpPr>
          <p:nvPr userDrawn="1"/>
        </p:nvSpPr>
        <p:spPr bwMode="auto">
          <a:xfrm>
            <a:off x="4644008" y="1410833"/>
            <a:ext cx="4140000" cy="230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25400" stA="20000" endPos="20000" dist="254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200" b="0" i="0" u="none" strike="noStrike" cap="none" normalizeH="0" baseline="0" dirty="0">
              <a:ln>
                <a:noFill/>
              </a:ln>
              <a:solidFill>
                <a:srgbClr val="414141"/>
              </a:solidFill>
              <a:effectLst/>
              <a:latin typeface="Verdana" pitchFamily="34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17" name="Symbol zastępczy tekstu 47">
            <a:extLst>
              <a:ext uri="{FF2B5EF4-FFF2-40B4-BE49-F238E27FC236}">
                <a16:creationId xmlns:a16="http://schemas.microsoft.com/office/drawing/2014/main" id="{6FB86A76-5B39-4E14-A529-4D1F050F3B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17288" y="2230590"/>
            <a:ext cx="3466720" cy="2106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None/>
              <a:defRPr lang="pl-PL" sz="1600" b="1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pl-PL" dirty="0"/>
              <a:t>Imię i Nazwisko-Wieloczłonowe</a:t>
            </a:r>
          </a:p>
        </p:txBody>
      </p:sp>
      <p:sp>
        <p:nvSpPr>
          <p:cNvPr id="18" name="Symbol zastępczy tekstu 49">
            <a:extLst>
              <a:ext uri="{FF2B5EF4-FFF2-40B4-BE49-F238E27FC236}">
                <a16:creationId xmlns:a16="http://schemas.microsoft.com/office/drawing/2014/main" id="{320E9F14-54BF-4164-90AB-B653B4FED6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17288" y="2521211"/>
            <a:ext cx="3466720" cy="4270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indent="0">
              <a:buNone/>
              <a:defRPr lang="pl-PL" sz="12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Nazwa stanowiska</a:t>
            </a:r>
          </a:p>
          <a:p>
            <a:pPr marL="0" lvl="0"/>
            <a:r>
              <a:rPr lang="pl-PL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Nazwa Departamentu / Oddziału</a:t>
            </a:r>
            <a:endParaRPr lang="pl-PL" dirty="0"/>
          </a:p>
        </p:txBody>
      </p:sp>
      <p:sp>
        <p:nvSpPr>
          <p:cNvPr id="19" name="Symbol zastępczy tekstu 63">
            <a:extLst>
              <a:ext uri="{FF2B5EF4-FFF2-40B4-BE49-F238E27FC236}">
                <a16:creationId xmlns:a16="http://schemas.microsoft.com/office/drawing/2014/main" id="{3EF32067-3257-4FDA-A888-1F76D70BDE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7288" y="3134312"/>
            <a:ext cx="3466720" cy="4270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indent="0">
              <a:buFont typeface="Arial" pitchFamily="34" charset="0"/>
              <a:buNone/>
              <a:defRPr lang="pl-PL" sz="1200" dirty="0">
                <a:solidFill>
                  <a:srgbClr val="6F6F6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dirty="0"/>
              <a:t>imie.nazwisko-wieloczonowe@nbp.pl</a:t>
            </a:r>
          </a:p>
          <a:p>
            <a:pPr marL="0" lvl="0"/>
            <a:r>
              <a:rPr lang="pl-PL" dirty="0"/>
              <a:t>tel. +48 000 000 000</a:t>
            </a:r>
          </a:p>
          <a:p>
            <a:pPr marL="0" lvl="0"/>
            <a:endParaRPr lang="pl-PL" dirty="0"/>
          </a:p>
        </p:txBody>
      </p:sp>
      <p:pic>
        <p:nvPicPr>
          <p:cNvPr id="20" name="Obraz 16">
            <a:extLst>
              <a:ext uri="{FF2B5EF4-FFF2-40B4-BE49-F238E27FC236}">
                <a16:creationId xmlns:a16="http://schemas.microsoft.com/office/drawing/2014/main" id="{3470A4F6-2C06-4958-9DDD-D3D3EBC14B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8" b="14698"/>
          <a:stretch/>
        </p:blipFill>
        <p:spPr>
          <a:xfrm>
            <a:off x="4644008" y="1493466"/>
            <a:ext cx="1556225" cy="55568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4C6386-C840-4CD4-8E56-17434B018FC3}"/>
              </a:ext>
            </a:extLst>
          </p:cNvPr>
          <p:cNvCxnSpPr>
            <a:cxnSpLocks/>
          </p:cNvCxnSpPr>
          <p:nvPr userDrawn="1"/>
        </p:nvCxnSpPr>
        <p:spPr>
          <a:xfrm>
            <a:off x="5317288" y="2481200"/>
            <a:ext cx="3466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57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 - ekr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E872AC-5422-49EA-B68F-CE7E5E0DEF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2107873"/>
            <a:ext cx="2880000" cy="92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29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C60082A-6F0B-4D0D-A6DF-48E9AB288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600" y="1779662"/>
            <a:ext cx="6746514" cy="295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4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156814"/>
            <a:ext cx="9144000" cy="1986686"/>
          </a:xfrm>
          <a:prstGeom prst="rect">
            <a:avLst/>
          </a:prstGeom>
        </p:spPr>
      </p:pic>
      <p:sp>
        <p:nvSpPr>
          <p:cNvPr id="16" name="Prostokąt 5">
            <a:extLst>
              <a:ext uri="{FF2B5EF4-FFF2-40B4-BE49-F238E27FC236}">
                <a16:creationId xmlns:a16="http://schemas.microsoft.com/office/drawing/2014/main" id="{D4477598-EE25-40A9-AB14-A0BDEA6D7758}"/>
              </a:ext>
            </a:extLst>
          </p:cNvPr>
          <p:cNvSpPr/>
          <p:nvPr userDrawn="1"/>
        </p:nvSpPr>
        <p:spPr bwMode="auto">
          <a:xfrm>
            <a:off x="0" y="5089636"/>
            <a:ext cx="9144000" cy="5400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200" b="0" i="0" u="none" strike="noStrike" cap="none" normalizeH="0" baseline="0" dirty="0">
              <a:ln>
                <a:noFill/>
              </a:ln>
              <a:solidFill>
                <a:srgbClr val="414141"/>
              </a:solidFill>
              <a:effectLst/>
              <a:latin typeface="Verdana" pitchFamily="34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7" name="Symbol zastępczy daty 2">
            <a:extLst>
              <a:ext uri="{FF2B5EF4-FFF2-40B4-BE49-F238E27FC236}">
                <a16:creationId xmlns:a16="http://schemas.microsoft.com/office/drawing/2014/main" id="{6DC27BC7-ADDB-4200-823F-2AE784719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0000" y="2931790"/>
            <a:ext cx="6588000" cy="218972"/>
          </a:xfrm>
          <a:prstGeom prst="rect">
            <a:avLst/>
          </a:prstGeom>
        </p:spPr>
        <p:txBody>
          <a:bodyPr lIns="0" anchor="ctr" anchorCtr="0"/>
          <a:lstStyle>
            <a:lvl1pPr>
              <a:defRPr sz="1300">
                <a:solidFill>
                  <a:srgbClr val="6F6F6F"/>
                </a:solidFill>
              </a:defRPr>
            </a:lvl1pPr>
          </a:lstStyle>
          <a:p>
            <a:r>
              <a:rPr lang="pl-PL" dirty="0"/>
              <a:t>Miejscowość, 1 sierpnia 2021 r.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89D57BF4-A7BE-4C0B-95E4-3E62B5D79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0000" y="1563638"/>
            <a:ext cx="7152214" cy="936104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pierwsza linia</a:t>
            </a:r>
            <a:br>
              <a:rPr lang="pl-PL" dirty="0"/>
            </a:br>
            <a:r>
              <a:rPr lang="pl-PL" dirty="0"/>
              <a:t>druga linia</a:t>
            </a: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C75881FE-3831-4A7F-AFC3-851D46E759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0000" y="2499742"/>
            <a:ext cx="7164000" cy="28803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>
              <a:defRPr sz="1300"/>
            </a:lvl2pPr>
          </a:lstStyle>
          <a:p>
            <a:pPr lvl="0"/>
            <a:r>
              <a:rPr lang="pl-PL" sz="1300" dirty="0"/>
              <a:t>Imię i nazwisko</a:t>
            </a:r>
          </a:p>
        </p:txBody>
      </p:sp>
    </p:spTree>
    <p:extLst>
      <p:ext uri="{BB962C8B-B14F-4D97-AF65-F5344CB8AC3E}">
        <p14:creationId xmlns:p14="http://schemas.microsoft.com/office/powerpoint/2010/main" val="1896938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2">
            <a:extLst>
              <a:ext uri="{FF2B5EF4-FFF2-40B4-BE49-F238E27FC236}">
                <a16:creationId xmlns:a16="http://schemas.microsoft.com/office/drawing/2014/main" id="{9AAA465D-BA4E-472D-A482-BA7E4CCDF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0000" y="4587974"/>
            <a:ext cx="6588000" cy="218972"/>
          </a:xfrm>
          <a:prstGeom prst="rect">
            <a:avLst/>
          </a:prstGeom>
        </p:spPr>
        <p:txBody>
          <a:bodyPr lIns="0" anchor="ctr" anchorCtr="0"/>
          <a:lstStyle>
            <a:lvl1pPr>
              <a:defRPr sz="1300">
                <a:solidFill>
                  <a:srgbClr val="6F6F6F"/>
                </a:solidFill>
              </a:defRPr>
            </a:lvl1pPr>
          </a:lstStyle>
          <a:p>
            <a:r>
              <a:rPr lang="pl-PL" dirty="0"/>
              <a:t>Miejscowość, 1 sierpnia 2021 r.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468A8518-55AE-43C9-A557-C3E0DE69CA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0000" y="1563638"/>
            <a:ext cx="7152214" cy="936104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pierwsza linia</a:t>
            </a:r>
            <a:br>
              <a:rPr lang="pl-PL" dirty="0"/>
            </a:br>
            <a:r>
              <a:rPr lang="pl-PL" dirty="0"/>
              <a:t>druga linia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FBF1195-46B7-4DE0-BC2D-0CDDFDAD48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0000" y="2499742"/>
            <a:ext cx="7164000" cy="28803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>
              <a:defRPr sz="1300"/>
            </a:lvl2pPr>
          </a:lstStyle>
          <a:p>
            <a:pPr lvl="0"/>
            <a:r>
              <a:rPr lang="pl-PL" sz="1300" dirty="0"/>
              <a:t>Imię i nazwisko</a:t>
            </a:r>
          </a:p>
        </p:txBody>
      </p:sp>
      <p:pic>
        <p:nvPicPr>
          <p:cNvPr id="2" name="Obraz 1" descr="Obraz zawierający koncert, ciemność, muzyka&#10;&#10;Opis wygenerowany automatycznie">
            <a:extLst>
              <a:ext uri="{FF2B5EF4-FFF2-40B4-BE49-F238E27FC236}">
                <a16:creationId xmlns:a16="http://schemas.microsoft.com/office/drawing/2014/main" id="{DB1DE255-E4EA-2309-E41E-38781E6D0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0" y="3147814"/>
            <a:ext cx="9144000" cy="187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1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 - numerow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B363AB91-387E-4C4C-80A9-135F35F6D735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76000" y="1131590"/>
            <a:ext cx="7992000" cy="3672408"/>
          </a:xfrm>
          <a:prstGeom prst="rect">
            <a:avLst/>
          </a:prstGeom>
        </p:spPr>
        <p:txBody>
          <a:bodyPr/>
          <a:lstStyle>
            <a:lvl1pPr marL="432900" indent="-342900">
              <a:buClr>
                <a:schemeClr val="tx2"/>
              </a:buClr>
              <a:buFont typeface="+mj-lt"/>
              <a:buAutoNum type="arabicPeriod"/>
              <a:defRPr sz="1800"/>
            </a:lvl1pPr>
            <a:lvl2pPr marL="702900" indent="-342900">
              <a:buClr>
                <a:schemeClr val="bg2"/>
              </a:buClr>
              <a:buFont typeface="+mj-lt"/>
              <a:buAutoNum type="arabicPeriod"/>
              <a:defRPr/>
            </a:lvl2pPr>
            <a:lvl3pPr marL="972900" indent="-342900">
              <a:buClr>
                <a:schemeClr val="bg2"/>
              </a:buClr>
              <a:buFont typeface="+mj-lt"/>
              <a:buAutoNum type="arabicPeriod"/>
              <a:defRPr/>
            </a:lvl3pPr>
            <a:lvl4pPr marL="1242900" indent="-342900">
              <a:buClr>
                <a:schemeClr val="bg2"/>
              </a:buClr>
              <a:buFont typeface="+mj-lt"/>
              <a:buAutoNum type="arabicPeriod"/>
              <a:defRPr/>
            </a:lvl4pPr>
            <a:lvl5pPr marL="1512900" indent="-342900">
              <a:buClr>
                <a:schemeClr val="bg2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pl-PL" dirty="0"/>
              <a:t>Tytuł sekcji</a:t>
            </a:r>
          </a:p>
          <a:p>
            <a:pPr lvl="0"/>
            <a:r>
              <a:rPr lang="pl-PL" dirty="0"/>
              <a:t>Tytuł sekcji</a:t>
            </a:r>
          </a:p>
          <a:p>
            <a:pPr lvl="0"/>
            <a:r>
              <a:rPr lang="pl-PL" dirty="0"/>
              <a:t>Tytuł sekcji</a:t>
            </a:r>
          </a:p>
          <a:p>
            <a:pPr lvl="0"/>
            <a:r>
              <a:rPr lang="pl-PL" dirty="0"/>
              <a:t>Tytuł sekcji</a:t>
            </a:r>
          </a:p>
          <a:p>
            <a:pPr lvl="0"/>
            <a:r>
              <a:rPr lang="pl-PL" dirty="0"/>
              <a:t>Tytuł sekcji</a:t>
            </a:r>
          </a:p>
          <a:p>
            <a:pPr lvl="0"/>
            <a:r>
              <a:rPr lang="pl-PL" dirty="0"/>
              <a:t>Tytuł sekcji</a:t>
            </a:r>
          </a:p>
          <a:p>
            <a:pPr lvl="0"/>
            <a:r>
              <a:rPr lang="pl-PL" dirty="0"/>
              <a:t>Tytuł sekcji</a:t>
            </a:r>
          </a:p>
          <a:p>
            <a:pPr lvl="0"/>
            <a:r>
              <a:rPr lang="pl-PL" dirty="0"/>
              <a:t>Tytuł sekcji</a:t>
            </a:r>
          </a:p>
          <a:p>
            <a:pPr lvl="0"/>
            <a:r>
              <a:rPr lang="pl-PL" dirty="0"/>
              <a:t>Tytuł sekcji</a:t>
            </a:r>
          </a:p>
          <a:p>
            <a:pPr lvl="0"/>
            <a:r>
              <a:rPr lang="pl-PL" dirty="0"/>
              <a:t>Tytuł sekcji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170BD201-D8F1-4A40-BF71-50942894D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648000"/>
            <a:ext cx="7992000" cy="5211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Spis treści</a:t>
            </a:r>
          </a:p>
        </p:txBody>
      </p:sp>
      <p:sp>
        <p:nvSpPr>
          <p:cNvPr id="5" name="Symbol zastępczy tekstu 11">
            <a:extLst>
              <a:ext uri="{FF2B5EF4-FFF2-40B4-BE49-F238E27FC236}">
                <a16:creationId xmlns:a16="http://schemas.microsoft.com/office/drawing/2014/main" id="{18D791EE-8A5C-4CE8-A809-585EDE7F4D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0000" y="183254"/>
            <a:ext cx="6516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pl-PL" sz="10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349781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 - punktow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B363AB91-387E-4C4C-80A9-135F35F6D735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76000" y="1131590"/>
            <a:ext cx="7992000" cy="3672408"/>
          </a:xfrm>
          <a:prstGeom prst="rect">
            <a:avLst/>
          </a:prstGeom>
        </p:spPr>
        <p:txBody>
          <a:bodyPr/>
          <a:lstStyle>
            <a:lvl1pPr marL="360000" indent="-270000">
              <a:buClr>
                <a:schemeClr val="tx2"/>
              </a:buClr>
              <a:buFont typeface="Arial" panose="020B0604020202020204" pitchFamily="34" charset="0"/>
              <a:buChar char="●"/>
              <a:defRPr sz="1800"/>
            </a:lvl1pPr>
            <a:lvl2pPr marL="630000" indent="-270000">
              <a:buClr>
                <a:schemeClr val="bg2"/>
              </a:buClr>
              <a:buFont typeface="Arial" panose="020B0604020202020204" pitchFamily="34" charset="0"/>
              <a:buChar char="●"/>
              <a:defRPr sz="1800"/>
            </a:lvl2pPr>
            <a:lvl3pPr marL="900000" indent="-270000">
              <a:buClr>
                <a:schemeClr val="bg2"/>
              </a:buClr>
              <a:buFont typeface="Arial" panose="020B0604020202020204" pitchFamily="34" charset="0"/>
              <a:buChar char="●"/>
              <a:defRPr sz="1800"/>
            </a:lvl3pPr>
            <a:lvl4pPr marL="1170000" indent="-270000">
              <a:buClr>
                <a:schemeClr val="bg2"/>
              </a:buClr>
              <a:buFont typeface="Arial" panose="020B0604020202020204" pitchFamily="34" charset="0"/>
              <a:buChar char="●"/>
              <a:defRPr sz="1800"/>
            </a:lvl4pPr>
            <a:lvl5pPr marL="1440000" indent="-270000">
              <a:buClr>
                <a:schemeClr val="bg2"/>
              </a:buClr>
              <a:buFont typeface="Arial" panose="020B0604020202020204" pitchFamily="34" charset="0"/>
              <a:buChar char="●"/>
              <a:defRPr sz="1800"/>
            </a:lvl5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85AB9275-8E7C-412E-BA7D-2489CBBB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648000"/>
            <a:ext cx="7992000" cy="521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Spis treści</a:t>
            </a:r>
          </a:p>
        </p:txBody>
      </p:sp>
      <p:sp>
        <p:nvSpPr>
          <p:cNvPr id="5" name="Symbol zastępczy tekstu 11">
            <a:extLst>
              <a:ext uri="{FF2B5EF4-FFF2-40B4-BE49-F238E27FC236}">
                <a16:creationId xmlns:a16="http://schemas.microsoft.com/office/drawing/2014/main" id="{9580441D-A027-4413-8ED5-ED45548C33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0000" y="183254"/>
            <a:ext cx="6516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pl-PL" sz="10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16389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zwa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403648" y="1744538"/>
            <a:ext cx="6768000" cy="8991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l-PL" sz="1800" baseline="0">
                <a:solidFill>
                  <a:schemeClr val="tx2"/>
                </a:solidFill>
                <a:ea typeface="+mj-ea"/>
                <a:cs typeface="+mj-cs"/>
              </a:defRPr>
            </a:lvl1pPr>
          </a:lstStyle>
          <a:p>
            <a:pPr marL="0" lvl="0"/>
            <a:r>
              <a:rPr lang="pl-PL" dirty="0"/>
              <a:t>Tytuł sekcji w jednej lub</a:t>
            </a:r>
            <a:br>
              <a:rPr lang="pl-PL" dirty="0"/>
            </a:br>
            <a:r>
              <a:rPr lang="pl-PL" dirty="0"/>
              <a:t>dwóch linijkach</a:t>
            </a:r>
          </a:p>
        </p:txBody>
      </p:sp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1403648" y="1563638"/>
            <a:ext cx="7776864" cy="0"/>
          </a:xfrm>
          <a:prstGeom prst="line">
            <a:avLst/>
          </a:prstGeom>
          <a:noFill/>
          <a:ln w="19050">
            <a:solidFill>
              <a:srgbClr val="1D2C4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pl-PL" dirty="0">
              <a:latin typeface="Verdana" pitchFamily="34" charset="0"/>
            </a:endParaRPr>
          </a:p>
        </p:txBody>
      </p:sp>
      <p:sp>
        <p:nvSpPr>
          <p:cNvPr id="7" name="Symbol zastępczy tekstu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3648" y="1059687"/>
            <a:ext cx="6768000" cy="478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60000" indent="-360000">
              <a:buNone/>
              <a:defRPr lang="pl-PL" sz="2600" b="1" baseline="0" dirty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ct val="20000"/>
              </a:spcBef>
            </a:pPr>
            <a:r>
              <a:rPr lang="pl-PL" dirty="0"/>
              <a:t>Numer sekcji</a:t>
            </a:r>
          </a:p>
        </p:txBody>
      </p:sp>
      <p:pic>
        <p:nvPicPr>
          <p:cNvPr id="10" name="Obraz 9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id="{FE80620A-D45E-101E-FE3E-4F2B0C433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963" y="123826"/>
            <a:ext cx="1186037" cy="41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70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 standard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576000" y="648000"/>
            <a:ext cx="7992000" cy="359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9B02E5EB-3DD3-47E5-B597-D487252DD66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76000" y="1260000"/>
            <a:ext cx="7992000" cy="3543998"/>
          </a:xfrm>
          <a:prstGeom prst="rect">
            <a:avLst/>
          </a:prstGeom>
        </p:spPr>
        <p:txBody>
          <a:bodyPr/>
          <a:lstStyle>
            <a:lvl1pPr>
              <a:buClr>
                <a:srgbClr val="1D2C4F"/>
              </a:buClr>
              <a:defRPr/>
            </a:lvl1pPr>
            <a:lvl2pPr>
              <a:buClr>
                <a:srgbClr val="BDAD7D"/>
              </a:buClr>
              <a:defRPr/>
            </a:lvl2pPr>
            <a:lvl3pPr>
              <a:buClr>
                <a:srgbClr val="BDAD7D"/>
              </a:buClr>
              <a:defRPr/>
            </a:lvl3pPr>
            <a:lvl4pPr>
              <a:buClr>
                <a:srgbClr val="BDAD7D"/>
              </a:buClr>
              <a:defRPr/>
            </a:lvl4pPr>
            <a:lvl5pPr>
              <a:buClr>
                <a:srgbClr val="BDAD7D"/>
              </a:buClr>
              <a:defRPr/>
            </a:lvl5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11">
            <a:extLst>
              <a:ext uri="{FF2B5EF4-FFF2-40B4-BE49-F238E27FC236}">
                <a16:creationId xmlns:a16="http://schemas.microsoft.com/office/drawing/2014/main" id="{5D6B9ADF-BC5B-440B-8FA5-7AAB3548F2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0000" y="183254"/>
            <a:ext cx="6516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pl-PL" sz="10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53425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 z diagram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 hasCustomPrompt="1"/>
          </p:nvPr>
        </p:nvSpPr>
        <p:spPr>
          <a:xfrm>
            <a:off x="576000" y="648000"/>
            <a:ext cx="7992000" cy="359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6F1E4ECA-26B3-4F5F-964B-BF0CA3053F2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76000" y="1260000"/>
            <a:ext cx="7992000" cy="1095726"/>
          </a:xfrm>
          <a:prstGeom prst="rect">
            <a:avLst/>
          </a:prstGeom>
        </p:spPr>
        <p:txBody>
          <a:bodyPr/>
          <a:lstStyle>
            <a:lvl1pPr>
              <a:buClr>
                <a:srgbClr val="1D2C4F"/>
              </a:buClr>
              <a:defRPr/>
            </a:lvl1pPr>
            <a:lvl2pPr>
              <a:buClr>
                <a:srgbClr val="BDAD7D"/>
              </a:buClr>
              <a:defRPr/>
            </a:lvl2pPr>
            <a:lvl3pPr>
              <a:buClr>
                <a:srgbClr val="BDAD7D"/>
              </a:buClr>
              <a:defRPr/>
            </a:lvl3pPr>
            <a:lvl4pPr>
              <a:buClr>
                <a:srgbClr val="BDAD7D"/>
              </a:buClr>
              <a:defRPr/>
            </a:lvl4pPr>
            <a:lvl5pPr>
              <a:buClr>
                <a:srgbClr val="BDAD7D"/>
              </a:buClr>
              <a:defRPr/>
            </a:lvl5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BBCB57CC-2769-4EB1-91B5-9F74EF9C956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6000" y="2466000"/>
            <a:ext cx="7992000" cy="2337998"/>
          </a:xfrm>
          <a:prstGeom prst="rect">
            <a:avLst/>
          </a:prstGeom>
        </p:spPr>
        <p:txBody>
          <a:bodyPr/>
          <a:lstStyle>
            <a:lvl1pPr>
              <a:buClr>
                <a:srgbClr val="1D2C4F"/>
              </a:buClr>
              <a:defRPr/>
            </a:lvl1pPr>
            <a:lvl2pPr>
              <a:buClr>
                <a:srgbClr val="BDAD7D"/>
              </a:buClr>
              <a:defRPr/>
            </a:lvl2pPr>
            <a:lvl3pPr>
              <a:buClr>
                <a:srgbClr val="BDAD7D"/>
              </a:buClr>
              <a:defRPr/>
            </a:lvl3pPr>
            <a:lvl4pPr>
              <a:buClr>
                <a:srgbClr val="BDAD7D"/>
              </a:buClr>
              <a:defRPr/>
            </a:lvl4pPr>
            <a:lvl5pPr>
              <a:buClr>
                <a:srgbClr val="BDAD7D"/>
              </a:buClr>
              <a:defRPr/>
            </a:lvl5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11">
            <a:extLst>
              <a:ext uri="{FF2B5EF4-FFF2-40B4-BE49-F238E27FC236}">
                <a16:creationId xmlns:a16="http://schemas.microsoft.com/office/drawing/2014/main" id="{9B3E5A68-A478-438D-9E1B-0E13B465A2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0000" y="183254"/>
            <a:ext cx="65164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pl-PL" sz="10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32190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BB546847-7FCA-43E6-8CA8-EAE9A72F5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4" b="13426"/>
          <a:stretch/>
        </p:blipFill>
        <p:spPr>
          <a:xfrm>
            <a:off x="755896" y="283507"/>
            <a:ext cx="2880000" cy="976712"/>
          </a:xfrm>
          <a:prstGeom prst="rect">
            <a:avLst/>
          </a:prstGeom>
        </p:spPr>
      </p:pic>
      <p:sp>
        <p:nvSpPr>
          <p:cNvPr id="12" name="Line 3">
            <a:extLst>
              <a:ext uri="{FF2B5EF4-FFF2-40B4-BE49-F238E27FC236}">
                <a16:creationId xmlns:a16="http://schemas.microsoft.com/office/drawing/2014/main" id="{C9B08802-A9F3-4967-A946-10970F46AF0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998000" y="1593000"/>
            <a:ext cx="7146000" cy="0"/>
          </a:xfrm>
          <a:prstGeom prst="line">
            <a:avLst/>
          </a:prstGeom>
          <a:noFill/>
          <a:ln w="19050">
            <a:solidFill>
              <a:srgbClr val="1D2C4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pl-PL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3" r:id="rId3"/>
    <p:sldLayoutId id="2147483661" r:id="rId4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lang="pl-PL" sz="2600" b="1" kern="1200" cap="none" baseline="0" smtClea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7575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6">
            <a:lumMod val="75000"/>
          </a:schemeClr>
        </a:buClr>
        <a:buSzPct val="100000"/>
        <a:buFont typeface="Wingdings" panose="05000000000000000000" pitchFamily="2" charset="2"/>
        <a:buChar char="ü"/>
        <a:tabLst/>
        <a:defRPr lang="pl-PL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3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6E6E73"/>
        </a:buClr>
        <a:buSzPct val="100000"/>
        <a:buFont typeface="Arial" pitchFamily="34" charset="0"/>
        <a:buChar char="■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6E6E73"/>
        </a:buClr>
        <a:buSzTx/>
        <a:buFont typeface="Arial" pitchFamily="34" charset="0"/>
        <a:buChar char="■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6E6E73"/>
        </a:buClr>
        <a:buSzTx/>
        <a:buFont typeface="Arial" pitchFamily="34" charset="0"/>
        <a:buChar char="■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6E6E73"/>
        </a:buClr>
        <a:buSzTx/>
        <a:buFont typeface="Arial" pitchFamily="34" charset="0"/>
        <a:buChar char="■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1"/>
          <p:cNvSpPr>
            <a:spLocks noChangeShapeType="1"/>
          </p:cNvSpPr>
          <p:nvPr/>
        </p:nvSpPr>
        <p:spPr bwMode="auto">
          <a:xfrm rot="10800000" flipH="1" flipV="1">
            <a:off x="8568000" y="403200"/>
            <a:ext cx="288000" cy="0"/>
          </a:xfrm>
          <a:prstGeom prst="line">
            <a:avLst/>
          </a:prstGeom>
          <a:noFill/>
          <a:ln w="63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pl-PL" dirty="0">
              <a:latin typeface="Verdana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DBCB68A-98B1-4534-AF9C-D7DD22E85F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8" b="14698"/>
          <a:stretch/>
        </p:blipFill>
        <p:spPr>
          <a:xfrm>
            <a:off x="82724" y="51470"/>
            <a:ext cx="1368152" cy="488530"/>
          </a:xfrm>
          <a:prstGeom prst="rect">
            <a:avLst/>
          </a:prstGeom>
        </p:spPr>
      </p:pic>
      <p:sp>
        <p:nvSpPr>
          <p:cNvPr id="7" name="Prostokąt 5">
            <a:extLst>
              <a:ext uri="{FF2B5EF4-FFF2-40B4-BE49-F238E27FC236}">
                <a16:creationId xmlns:a16="http://schemas.microsoft.com/office/drawing/2014/main" id="{E36A2616-C368-45F3-8D42-BCF2F78F6497}"/>
              </a:ext>
            </a:extLst>
          </p:cNvPr>
          <p:cNvSpPr/>
          <p:nvPr userDrawn="1"/>
        </p:nvSpPr>
        <p:spPr bwMode="auto">
          <a:xfrm>
            <a:off x="0" y="5089636"/>
            <a:ext cx="9144000" cy="5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200" b="0" i="0" u="none" strike="noStrike" cap="none" normalizeH="0" baseline="0" dirty="0">
              <a:ln>
                <a:noFill/>
              </a:ln>
              <a:solidFill>
                <a:srgbClr val="414141"/>
              </a:solidFill>
              <a:effectLst/>
              <a:latin typeface="Verdana" pitchFamily="34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3" r:id="rId2"/>
    <p:sldLayoutId id="2147483705" r:id="rId3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lang="pl-PL" sz="2000" b="1" kern="1200" cap="none" baseline="0" dirty="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1pPr>
    </p:titleStyle>
    <p:bodyStyle>
      <a:lvl1pPr marL="36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152E52"/>
        </a:buClr>
        <a:buSzPct val="100000"/>
        <a:buFont typeface="Wingdings" panose="05000000000000000000" pitchFamily="2" charset="2"/>
        <a:buChar char="Ø"/>
        <a:tabLst/>
        <a:defRPr lang="pl-PL" sz="16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BDAD7D"/>
        </a:buClr>
        <a:buSzPct val="100000"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BDAD7D"/>
        </a:buClr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BDAD7D"/>
        </a:buClr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BDAD7D"/>
        </a:buClr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1"/>
          <p:cNvSpPr>
            <a:spLocks noChangeShapeType="1"/>
          </p:cNvSpPr>
          <p:nvPr/>
        </p:nvSpPr>
        <p:spPr bwMode="auto">
          <a:xfrm rot="10800000" flipH="1" flipV="1">
            <a:off x="8568000" y="403200"/>
            <a:ext cx="288000" cy="0"/>
          </a:xfrm>
          <a:prstGeom prst="line">
            <a:avLst/>
          </a:prstGeom>
          <a:noFill/>
          <a:ln w="6350">
            <a:solidFill>
              <a:srgbClr val="1D2C4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pl-PL" dirty="0">
              <a:latin typeface="Verdana" pitchFamily="34" charset="0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 rot="10800000" flipH="1" flipV="1">
            <a:off x="1800000" y="403200"/>
            <a:ext cx="6501600" cy="0"/>
          </a:xfrm>
          <a:prstGeom prst="line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pl-PL" dirty="0">
              <a:latin typeface="Verdana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FCAD489-961B-4B50-B503-99D7E17C50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8" b="14698"/>
          <a:stretch/>
        </p:blipFill>
        <p:spPr>
          <a:xfrm>
            <a:off x="82724" y="51470"/>
            <a:ext cx="1368152" cy="488530"/>
          </a:xfrm>
          <a:prstGeom prst="rect">
            <a:avLst/>
          </a:prstGeom>
        </p:spPr>
      </p:pic>
      <p:sp>
        <p:nvSpPr>
          <p:cNvPr id="7" name="Prostokąt 5">
            <a:extLst>
              <a:ext uri="{FF2B5EF4-FFF2-40B4-BE49-F238E27FC236}">
                <a16:creationId xmlns:a16="http://schemas.microsoft.com/office/drawing/2014/main" id="{7AB57884-8D7E-4A38-8B90-D1A07D4FE72A}"/>
              </a:ext>
            </a:extLst>
          </p:cNvPr>
          <p:cNvSpPr/>
          <p:nvPr userDrawn="1"/>
        </p:nvSpPr>
        <p:spPr bwMode="auto">
          <a:xfrm>
            <a:off x="0" y="5089636"/>
            <a:ext cx="9144000" cy="5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200" b="0" i="0" u="none" strike="noStrike" cap="none" normalizeH="0" baseline="0" dirty="0">
              <a:ln>
                <a:noFill/>
              </a:ln>
              <a:solidFill>
                <a:srgbClr val="414141"/>
              </a:solidFill>
              <a:effectLst/>
              <a:latin typeface="Verdana" pitchFamily="34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4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5" r:id="rId3"/>
    <p:sldLayoutId id="2147483679" r:id="rId4"/>
    <p:sldLayoutId id="2147483680" r:id="rId5"/>
    <p:sldLayoutId id="2147483681" r:id="rId6"/>
    <p:sldLayoutId id="2147483683" r:id="rId7"/>
    <p:sldLayoutId id="2147483685" r:id="rId8"/>
    <p:sldLayoutId id="2147483687" r:id="rId9"/>
    <p:sldLayoutId id="2147483688" r:id="rId10"/>
    <p:sldLayoutId id="2147483709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lang="pl-PL" sz="2000" b="1" kern="1200" cap="none" baseline="0" dirty="0">
          <a:solidFill>
            <a:schemeClr val="tx1"/>
          </a:solidFill>
          <a:latin typeface="+mj-lt"/>
          <a:ea typeface="+mn-ea"/>
          <a:cs typeface="+mn-cs"/>
        </a:defRPr>
      </a:lvl1pPr>
    </p:titleStyle>
    <p:bodyStyle>
      <a:lvl1pPr marL="36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152E52"/>
        </a:buClr>
        <a:buSzPct val="100000"/>
        <a:buFont typeface="Arial" pitchFamily="34" charset="0"/>
        <a:buChar char="●"/>
        <a:tabLst/>
        <a:defRPr lang="pl-PL" sz="1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3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6E6E73"/>
        </a:buClr>
        <a:buSzPct val="100000"/>
        <a:buFont typeface="Arial" pitchFamily="34" charset="0"/>
        <a:buChar char="●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6E6E73"/>
        </a:buClr>
        <a:buSzTx/>
        <a:buFont typeface="Arial" pitchFamily="34" charset="0"/>
        <a:buChar char="●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6E6E73"/>
        </a:buClr>
        <a:buSzTx/>
        <a:buFont typeface="Arial" pitchFamily="34" charset="0"/>
        <a:buChar char="●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6E6E73"/>
        </a:buClr>
        <a:buSzTx/>
        <a:buFont typeface="Arial" pitchFamily="34" charset="0"/>
        <a:buChar char="●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29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5" r:id="rId2"/>
    <p:sldLayoutId id="2147483719" r:id="rId3"/>
    <p:sldLayoutId id="2147483720" r:id="rId4"/>
    <p:sldLayoutId id="2147483721" r:id="rId5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D39239-3747-4DB4-B011-D985B96302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5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14" r:id="rId3"/>
    <p:sldLayoutId id="2147483715" r:id="rId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haveibeenpwn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8316A51-BC62-4E8A-B6AF-A5D41683C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Bezpieczne hasła – </a:t>
            </a:r>
            <a:br>
              <a:rPr lang="pl-PL" dirty="0"/>
            </a:br>
            <a:r>
              <a:rPr lang="pl-PL" dirty="0"/>
              <a:t>Jak zadbać o bezpieczeństwo online?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2918176-F173-9ABC-A3AA-313E3320F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2230" y="987574"/>
            <a:ext cx="7164000" cy="288031"/>
          </a:xfrm>
        </p:spPr>
        <p:txBody>
          <a:bodyPr/>
          <a:lstStyle/>
          <a:p>
            <a:br>
              <a:rPr lang="pl-PL" dirty="0"/>
            </a:br>
            <a:r>
              <a:rPr lang="pl-PL" dirty="0" err="1"/>
              <a:t>Cyberbezpieczeństwo</a:t>
            </a:r>
            <a:r>
              <a:rPr lang="pl-PL" dirty="0"/>
              <a:t> finansowe w życiu codziennym</a:t>
            </a:r>
          </a:p>
        </p:txBody>
      </p:sp>
    </p:spTree>
    <p:extLst>
      <p:ext uri="{BB962C8B-B14F-4D97-AF65-F5344CB8AC3E}">
        <p14:creationId xmlns:p14="http://schemas.microsoft.com/office/powerpoint/2010/main" val="2190679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2C541-8200-7CD5-D0FB-5C53627AB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F2437F-B6E2-C3EF-F305-D4177930E9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b="1" dirty="0"/>
              <a:t>Podsumowanie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F2A0B64-068E-F528-62AC-B6986F834C52}"/>
              </a:ext>
            </a:extLst>
          </p:cNvPr>
          <p:cNvSpPr txBox="1"/>
          <p:nvPr/>
        </p:nvSpPr>
        <p:spPr>
          <a:xfrm>
            <a:off x="1403648" y="1946469"/>
            <a:ext cx="777686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/>
              <a:t>Jak stworzyć bezpieczne hasło?</a:t>
            </a:r>
          </a:p>
          <a:p>
            <a:endParaRPr lang="pl-PL" sz="18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Długość, różne znaki, unikanie słów ze słownika </a:t>
            </a:r>
            <a:br>
              <a:rPr lang="pl-PL" sz="1800" dirty="0"/>
            </a:br>
            <a:r>
              <a:rPr lang="pl-PL" sz="1800" dirty="0"/>
              <a:t>i osobistych informacji.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Unikalność haseł, menedżer haseł.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Regularne aktualizowanie haseł.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800" dirty="0"/>
          </a:p>
          <a:p>
            <a:r>
              <a:rPr lang="pl-PL" sz="1800" b="1" dirty="0"/>
              <a:t>Co jest bezpieczniejsze niż silne hasło?</a:t>
            </a:r>
          </a:p>
          <a:p>
            <a:r>
              <a:rPr lang="pl-PL" sz="1800" dirty="0"/>
              <a:t>Stosowanie weryfikacji dwuźródłowej, np. hasło i dodatkowo SMS, </a:t>
            </a:r>
          </a:p>
          <a:p>
            <a:r>
              <a:rPr lang="pl-PL" sz="1800" dirty="0"/>
              <a:t>nazywanej </a:t>
            </a:r>
            <a:r>
              <a:rPr lang="pl-PL" sz="2000" dirty="0"/>
              <a:t>uwierzytelnianiem dwuetapowym</a:t>
            </a:r>
            <a:r>
              <a:rPr lang="pl-PL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791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84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C38DA76-BA3F-C0DD-36B0-20DF5F1601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b="1" dirty="0"/>
              <a:t>Dlaczego silne hasło jest ważne?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1164648-2429-13B0-2861-F11BBE8E307F}"/>
              </a:ext>
            </a:extLst>
          </p:cNvPr>
          <p:cNvSpPr txBox="1"/>
          <p:nvPr/>
        </p:nvSpPr>
        <p:spPr>
          <a:xfrm>
            <a:off x="1403648" y="1923678"/>
            <a:ext cx="50405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Hasło to podstawowa bariera </a:t>
            </a:r>
            <a:br>
              <a:rPr lang="pl-PL" dirty="0"/>
            </a:br>
            <a:r>
              <a:rPr lang="pl-PL" dirty="0"/>
              <a:t>w ochronie naszych kont online. </a:t>
            </a:r>
            <a:br>
              <a:rPr lang="pl-PL" dirty="0"/>
            </a:br>
            <a:endParaRPr lang="pl-PL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Słabe hasła są łatwe do złamania, </a:t>
            </a:r>
            <a:br>
              <a:rPr lang="pl-PL" dirty="0"/>
            </a:br>
            <a:r>
              <a:rPr lang="pl-PL" dirty="0"/>
              <a:t>co może prowadzić do kradzieży danych.</a:t>
            </a:r>
          </a:p>
        </p:txBody>
      </p:sp>
    </p:spTree>
    <p:extLst>
      <p:ext uri="{BB962C8B-B14F-4D97-AF65-F5344CB8AC3E}">
        <p14:creationId xmlns:p14="http://schemas.microsoft.com/office/powerpoint/2010/main" val="2194621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5C8BC-204E-4555-4791-D161AB315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8DFF059-D44F-F116-500B-367DE3CA2C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b="1" dirty="0"/>
              <a:t>Długość hasła</a:t>
            </a:r>
          </a:p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E65F5BC-5516-B155-EDF5-D101EFDEAFDE}"/>
              </a:ext>
            </a:extLst>
          </p:cNvPr>
          <p:cNvSpPr txBox="1"/>
          <p:nvPr/>
        </p:nvSpPr>
        <p:spPr>
          <a:xfrm>
            <a:off x="1403648" y="1923678"/>
            <a:ext cx="50405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/>
              <a:t>Im dłuższe hasło, tym bezpieczniejsze</a:t>
            </a:r>
          </a:p>
          <a:p>
            <a:endParaRPr lang="pl-PL" sz="18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Zaleca się co najmniej 12 znaków.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Długie hasło zwiększa liczbę możliwych kombinacji, co utrudnia jego złamanie.</a:t>
            </a:r>
          </a:p>
        </p:txBody>
      </p:sp>
      <p:pic>
        <p:nvPicPr>
          <p:cNvPr id="7" name="Obraz 6" descr="Obraz zawierający tekst, ubrania, kreskówka, zrzut ekranu&#10;&#10;Opis wygenerowany automatycznie">
            <a:extLst>
              <a:ext uri="{FF2B5EF4-FFF2-40B4-BE49-F238E27FC236}">
                <a16:creationId xmlns:a16="http://schemas.microsoft.com/office/drawing/2014/main" id="{1B5C6CD1-6CE0-1121-BB24-B03035304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560" y="2330574"/>
            <a:ext cx="2617440" cy="26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2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26EF3-31FE-BFAE-8C85-B8D3E501C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C993EA9-2B6F-95B3-8B2B-C8C1A5277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b="1" dirty="0"/>
              <a:t>Użycie różnych typów znaków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90FCB78-BDCE-6B9C-C7D7-AF1A407BD014}"/>
              </a:ext>
            </a:extLst>
          </p:cNvPr>
          <p:cNvSpPr txBox="1"/>
          <p:nvPr/>
        </p:nvSpPr>
        <p:spPr>
          <a:xfrm>
            <a:off x="1403648" y="1946469"/>
            <a:ext cx="66247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/>
              <a:t>Zwiększ trudność hasła poprzez różne typy znaków:</a:t>
            </a:r>
          </a:p>
          <a:p>
            <a:endParaRPr lang="pl-PL" sz="1800" b="1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wielkie litery (np. A, B, C)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małe litery (np. a, b, c)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cyfry (np. 1, 2, 3)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znaki specjalne (np. !, @, #, $, %)</a:t>
            </a:r>
          </a:p>
          <a:p>
            <a:endParaRPr lang="pl-PL" sz="1800" dirty="0"/>
          </a:p>
          <a:p>
            <a:r>
              <a:rPr lang="pl-PL" sz="1800" b="1" dirty="0">
                <a:solidFill>
                  <a:schemeClr val="accent1"/>
                </a:solidFill>
              </a:rPr>
              <a:t>Przykład silnego hasła: </a:t>
            </a:r>
          </a:p>
          <a:p>
            <a:r>
              <a:rPr lang="pl-PL" sz="1800" dirty="0"/>
              <a:t>Sigma@Up!Niezłamią#28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309613A-1E8A-DC22-5260-870EA42CF5F3}"/>
              </a:ext>
            </a:extLst>
          </p:cNvPr>
          <p:cNvSpPr txBox="1"/>
          <p:nvPr/>
        </p:nvSpPr>
        <p:spPr>
          <a:xfrm>
            <a:off x="6300192" y="3172782"/>
            <a:ext cx="26998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0" b="1" dirty="0">
                <a:solidFill>
                  <a:schemeClr val="bg1">
                    <a:lumMod val="95000"/>
                  </a:schemeClr>
                </a:solidFill>
              </a:rPr>
              <a:t>?!&amp;</a:t>
            </a:r>
            <a:endParaRPr lang="pl-PL" sz="10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Obraz 9" descr="Obraz zawierający kreskówka, clipart, ilustracja, Grafika&#10;&#10;Opis wygenerowany automatycznie">
            <a:extLst>
              <a:ext uri="{FF2B5EF4-FFF2-40B4-BE49-F238E27FC236}">
                <a16:creationId xmlns:a16="http://schemas.microsoft.com/office/drawing/2014/main" id="{74C98ECD-2486-4027-C4F2-5FC2B041D7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99742"/>
            <a:ext cx="2373950" cy="23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15156-4989-1A9A-6D12-D9428DF96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kreskówka, clipart, ilustracja, rysowanie&#10;&#10;Opis wygenerowany automatycznie">
            <a:extLst>
              <a:ext uri="{FF2B5EF4-FFF2-40B4-BE49-F238E27FC236}">
                <a16:creationId xmlns:a16="http://schemas.microsoft.com/office/drawing/2014/main" id="{8523D52E-A2A0-0DF2-C77C-35B2618CD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92174"/>
            <a:ext cx="2483832" cy="2483832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37DEF1-A5CD-35C2-757C-8EF3575D2C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b="1" dirty="0"/>
              <a:t>Unikalne hasła dla każdej usługi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2C7D4D2-41AB-2A6A-8C91-1D946FDD1C22}"/>
              </a:ext>
            </a:extLst>
          </p:cNvPr>
          <p:cNvSpPr txBox="1"/>
          <p:nvPr/>
        </p:nvSpPr>
        <p:spPr>
          <a:xfrm>
            <a:off x="1403648" y="1946469"/>
            <a:ext cx="56166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/>
              <a:t>Różne hasła do różnych kont</a:t>
            </a:r>
          </a:p>
          <a:p>
            <a:endParaRPr lang="pl-PL" sz="18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Nie używaj tego samego hasła </a:t>
            </a:r>
            <a:br>
              <a:rPr lang="pl-PL" dirty="0"/>
            </a:br>
            <a:r>
              <a:rPr lang="pl-PL" dirty="0"/>
              <a:t>do wszystkich usług </a:t>
            </a:r>
            <a:br>
              <a:rPr lang="pl-PL" dirty="0"/>
            </a:br>
            <a:r>
              <a:rPr lang="pl-PL" dirty="0"/>
              <a:t>(np. e-mail, bank, media społecznościowe).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Złamanie jednego hasła zagraża </a:t>
            </a:r>
            <a:br>
              <a:rPr lang="pl-PL" dirty="0"/>
            </a:br>
            <a:r>
              <a:rPr lang="pl-PL" dirty="0"/>
              <a:t>bezpieczeństwu wszystkich kont.</a:t>
            </a:r>
          </a:p>
        </p:txBody>
      </p:sp>
    </p:spTree>
    <p:extLst>
      <p:ext uri="{BB962C8B-B14F-4D97-AF65-F5344CB8AC3E}">
        <p14:creationId xmlns:p14="http://schemas.microsoft.com/office/powerpoint/2010/main" val="2632773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F9D24-488D-FB58-6667-CEB4C16D0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kreskówka, clipart, rysowanie, ilustracja&#10;&#10;Opis wygenerowany automatycznie">
            <a:extLst>
              <a:ext uri="{FF2B5EF4-FFF2-40B4-BE49-F238E27FC236}">
                <a16:creationId xmlns:a16="http://schemas.microsoft.com/office/drawing/2014/main" id="{FCE7D1F7-752F-73EF-19A1-1861D30C73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07196"/>
            <a:ext cx="2448272" cy="2448272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42020F3-A417-BC52-2022-149692DE1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b="1" dirty="0"/>
              <a:t>Użycie menedżera haseł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EBFD590-A790-C132-9828-5B54BF1FA4C1}"/>
              </a:ext>
            </a:extLst>
          </p:cNvPr>
          <p:cNvSpPr txBox="1"/>
          <p:nvPr/>
        </p:nvSpPr>
        <p:spPr>
          <a:xfrm>
            <a:off x="1403648" y="1946469"/>
            <a:ext cx="66247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/>
              <a:t>Jak zarządzać wieloma hasłami?</a:t>
            </a:r>
          </a:p>
          <a:p>
            <a:endParaRPr lang="pl-PL" sz="1800" b="1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Menedżer haseł przechowuje i szyfruje hasła.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Generuje silne, losowe hasła.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Zapamiętaj tylko jedno hasło główne.</a:t>
            </a:r>
          </a:p>
        </p:txBody>
      </p:sp>
    </p:spTree>
    <p:extLst>
      <p:ext uri="{BB962C8B-B14F-4D97-AF65-F5344CB8AC3E}">
        <p14:creationId xmlns:p14="http://schemas.microsoft.com/office/powerpoint/2010/main" val="392917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CB540-0564-DCCB-1FFF-4AF5738BF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kreskówka, clipart, ilustracja, ubrania&#10;&#10;Opis wygenerowany automatycznie">
            <a:extLst>
              <a:ext uri="{FF2B5EF4-FFF2-40B4-BE49-F238E27FC236}">
                <a16:creationId xmlns:a16="http://schemas.microsoft.com/office/drawing/2014/main" id="{E3384B29-D47F-16C9-034F-4130C8998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635" y="2160240"/>
            <a:ext cx="2715766" cy="2715766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2AC6CE-B548-CF3D-3A0E-C42BDB76E1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b="1" dirty="0"/>
              <a:t>Unikanie sekwencji i powtórzeń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25AD98C-994A-F973-E737-709B57933241}"/>
              </a:ext>
            </a:extLst>
          </p:cNvPr>
          <p:cNvSpPr txBox="1"/>
          <p:nvPr/>
        </p:nvSpPr>
        <p:spPr>
          <a:xfrm>
            <a:off x="1403648" y="1995488"/>
            <a:ext cx="58326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/>
              <a:t>Unikaj łatwych sekwencji</a:t>
            </a:r>
          </a:p>
          <a:p>
            <a:endParaRPr lang="pl-PL" sz="1800" dirty="0"/>
          </a:p>
          <a:p>
            <a:r>
              <a:rPr lang="pl-PL" sz="1800" b="1" dirty="0">
                <a:solidFill>
                  <a:schemeClr val="accent1"/>
                </a:solidFill>
              </a:rPr>
              <a:t>Przykłady złych haseł: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123456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 err="1"/>
              <a:t>Qwerty</a:t>
            </a:r>
            <a:endParaRPr lang="pl-PL" sz="18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 err="1"/>
              <a:t>Aaaaaa</a:t>
            </a:r>
            <a:endParaRPr lang="pl-PL" sz="18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 err="1"/>
              <a:t>Dobrehasło</a:t>
            </a:r>
            <a:endParaRPr lang="pl-PL" sz="1800" dirty="0"/>
          </a:p>
          <a:p>
            <a:endParaRPr lang="pl-PL" sz="1800" dirty="0"/>
          </a:p>
          <a:p>
            <a:r>
              <a:rPr lang="pl-PL" sz="1800" b="1" dirty="0"/>
              <a:t>Hasło powinno być losowe </a:t>
            </a:r>
            <a:br>
              <a:rPr lang="pl-PL" sz="1800" b="1" dirty="0"/>
            </a:br>
            <a:r>
              <a:rPr lang="pl-PL" sz="1800" b="1" dirty="0"/>
              <a:t>i trudne do złamania.</a:t>
            </a:r>
          </a:p>
        </p:txBody>
      </p:sp>
    </p:spTree>
    <p:extLst>
      <p:ext uri="{BB962C8B-B14F-4D97-AF65-F5344CB8AC3E}">
        <p14:creationId xmlns:p14="http://schemas.microsoft.com/office/powerpoint/2010/main" val="286898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4D658-7C84-4688-DA94-A1F610E12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3061CD-759B-215A-B8F1-91CB8A1D92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b="1" dirty="0"/>
              <a:t>Regularne aktualizowanie haseł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57D5C6C-A109-15C5-39AA-F762684B1B92}"/>
              </a:ext>
            </a:extLst>
          </p:cNvPr>
          <p:cNvSpPr txBox="1"/>
          <p:nvPr/>
        </p:nvSpPr>
        <p:spPr>
          <a:xfrm>
            <a:off x="1403648" y="1946469"/>
            <a:ext cx="66247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/>
              <a:t>Zmiana haseł to kluczowa praktyka</a:t>
            </a:r>
          </a:p>
          <a:p>
            <a:endParaRPr lang="pl-PL" sz="18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Regularnie zmieniaj hasła, szczególnie do ważnych kont (np. bankowych, e-mail).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Kiedy zmieniasz hasło, nie powielaj starego, zmieniając </a:t>
            </a:r>
            <a:br>
              <a:rPr lang="pl-PL" sz="1800" dirty="0"/>
            </a:br>
            <a:r>
              <a:rPr lang="pl-PL" sz="1800" dirty="0"/>
              <a:t>w nim np. kolejną cyfrę.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Zmień hasło, jeśli podejrzewasz wyciek danych.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Możesz sprawdzić czy twój adres e-mail nie znalazł się </a:t>
            </a:r>
            <a:br>
              <a:rPr lang="pl-PL" sz="1800" dirty="0"/>
            </a:br>
            <a:r>
              <a:rPr lang="pl-PL" sz="1800" dirty="0"/>
              <a:t>w wycieku, np. na stronie </a:t>
            </a:r>
            <a:r>
              <a:rPr lang="pl-PL" sz="1800" dirty="0">
                <a:hlinkClick r:id="rId2"/>
              </a:rPr>
              <a:t>https://haveIbeenpwn.com</a:t>
            </a:r>
            <a:r>
              <a:rPr lang="pl-PL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561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F24BE-5340-03F8-56A2-F36519024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E76CA08-E929-A3DD-111C-0650E782B6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b="1" dirty="0"/>
              <a:t>Przykłady silnych haseł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BC940E2-D553-E0AF-0CC2-7197E15CA807}"/>
              </a:ext>
            </a:extLst>
          </p:cNvPr>
          <p:cNvSpPr txBox="1"/>
          <p:nvPr/>
        </p:nvSpPr>
        <p:spPr>
          <a:xfrm>
            <a:off x="1403648" y="1946469"/>
            <a:ext cx="66247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/>
              <a:t>Silne hasła:</a:t>
            </a:r>
          </a:p>
          <a:p>
            <a:endParaRPr lang="pl-PL" sz="18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J7@db&amp;3oP!Qw9^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nM92z%vTp$1Kq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!My$4F7bV#P9J2h</a:t>
            </a:r>
          </a:p>
        </p:txBody>
      </p:sp>
    </p:spTree>
    <p:extLst>
      <p:ext uri="{BB962C8B-B14F-4D97-AF65-F5344CB8AC3E}">
        <p14:creationId xmlns:p14="http://schemas.microsoft.com/office/powerpoint/2010/main" val="1886165334"/>
      </p:ext>
    </p:extLst>
  </p:cSld>
  <p:clrMapOvr>
    <a:masterClrMapping/>
  </p:clrMapOvr>
</p:sld>
</file>

<file path=ppt/theme/theme1.xml><?xml version="1.0" encoding="utf-8"?>
<a:theme xmlns:a="http://schemas.openxmlformats.org/drawingml/2006/main" name="Slajdy tytułowe">
  <a:themeElements>
    <a:clrScheme name="NBP">
      <a:dk1>
        <a:sysClr val="windowText" lastClr="000000"/>
      </a:dk1>
      <a:lt1>
        <a:sysClr val="window" lastClr="FFFFFF"/>
      </a:lt1>
      <a:dk2>
        <a:srgbClr val="152E52"/>
      </a:dk2>
      <a:lt2>
        <a:srgbClr val="BDAD7D"/>
      </a:lt2>
      <a:accent1>
        <a:srgbClr val="2F578C"/>
      </a:accent1>
      <a:accent2>
        <a:srgbClr val="58873E"/>
      </a:accent2>
      <a:accent3>
        <a:srgbClr val="FFCC00"/>
      </a:accent3>
      <a:accent4>
        <a:srgbClr val="10BBEF"/>
      </a:accent4>
      <a:accent5>
        <a:srgbClr val="CC654E"/>
      </a:accent5>
      <a:accent6>
        <a:srgbClr val="82368C"/>
      </a:accent6>
      <a:hlink>
        <a:srgbClr val="4A74B0"/>
      </a:hlink>
      <a:folHlink>
        <a:srgbClr val="4A74B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Jasnozielony">
      <a:srgbClr val="AFCA0B"/>
    </a:custClr>
    <a:custClr name="Szary">
      <a:srgbClr val="6F6F6F"/>
    </a:custClr>
    <a:custClr name="Łososiowy">
      <a:srgbClr val="E4AA94"/>
    </a:custClr>
    <a:custClr name="Czerwony">
      <a:srgbClr val="E50040"/>
    </a:custClr>
    <a:custClr name="Szare tło">
      <a:srgbClr val="E8E8E8"/>
    </a:custClr>
    <a:custClr name="Szara ramka">
      <a:srgbClr val="C8C8C8"/>
    </a:custClr>
    <a:custClr name="Niebieskie tło">
      <a:srgbClr val="D5EBF5"/>
    </a:custClr>
    <a:custClr name="Niebieska ramka">
      <a:srgbClr val="B4DCEB"/>
    </a:custClr>
    <a:custClr name="Link">
      <a:srgbClr val="4A74B0"/>
    </a:custClr>
    <a:custClr name="Link aktywny">
      <a:srgbClr val="99142E"/>
    </a:custClr>
  </a:custClrLst>
  <a:extLst>
    <a:ext uri="{05A4C25C-085E-4340-85A3-A5531E510DB2}">
      <thm15:themeFamily xmlns:thm15="http://schemas.microsoft.com/office/thememl/2012/main" name="NBP_podstawowa_16x9_przyklady.potx" id="{918E4236-C81F-440A-A312-B71EF695CEB7}" vid="{375E3923-77D8-443A-A544-6863DF55928D}"/>
    </a:ext>
  </a:extLst>
</a:theme>
</file>

<file path=ppt/theme/theme2.xml><?xml version="1.0" encoding="utf-8"?>
<a:theme xmlns:a="http://schemas.openxmlformats.org/drawingml/2006/main" name="Slajdy sekcji">
  <a:themeElements>
    <a:clrScheme name="NBP">
      <a:dk1>
        <a:sysClr val="windowText" lastClr="000000"/>
      </a:dk1>
      <a:lt1>
        <a:sysClr val="window" lastClr="FFFFFF"/>
      </a:lt1>
      <a:dk2>
        <a:srgbClr val="152E52"/>
      </a:dk2>
      <a:lt2>
        <a:srgbClr val="BDAD7D"/>
      </a:lt2>
      <a:accent1>
        <a:srgbClr val="2F578C"/>
      </a:accent1>
      <a:accent2>
        <a:srgbClr val="58873E"/>
      </a:accent2>
      <a:accent3>
        <a:srgbClr val="FFCC00"/>
      </a:accent3>
      <a:accent4>
        <a:srgbClr val="10BBEF"/>
      </a:accent4>
      <a:accent5>
        <a:srgbClr val="CC654E"/>
      </a:accent5>
      <a:accent6>
        <a:srgbClr val="82368C"/>
      </a:accent6>
      <a:hlink>
        <a:srgbClr val="4A74B0"/>
      </a:hlink>
      <a:folHlink>
        <a:srgbClr val="4A74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Jasnozielony">
      <a:srgbClr val="AFCA0B"/>
    </a:custClr>
    <a:custClr name="Szary">
      <a:srgbClr val="6F6F6F"/>
    </a:custClr>
    <a:custClr name="Łososiowy">
      <a:srgbClr val="E4AA94"/>
    </a:custClr>
    <a:custClr name="Czerwony">
      <a:srgbClr val="E50040"/>
    </a:custClr>
    <a:custClr name="Szare tło">
      <a:srgbClr val="E8E8E8"/>
    </a:custClr>
    <a:custClr name="Szara ramka">
      <a:srgbClr val="C8C8C8"/>
    </a:custClr>
    <a:custClr name="Niebieskie tło">
      <a:srgbClr val="D5EBF5"/>
    </a:custClr>
    <a:custClr name="Niebieska ramka">
      <a:srgbClr val="B4DCEB"/>
    </a:custClr>
    <a:custClr name="Link">
      <a:srgbClr val="4A74B0"/>
    </a:custClr>
    <a:custClr name="Link aktywny">
      <a:srgbClr val="99142E"/>
    </a:custClr>
  </a:custClrLst>
  <a:extLst>
    <a:ext uri="{05A4C25C-085E-4340-85A3-A5531E510DB2}">
      <thm15:themeFamily xmlns:thm15="http://schemas.microsoft.com/office/thememl/2012/main" name="NBP_podstawowa_16x9_przyklady.potx" id="{918E4236-C81F-440A-A312-B71EF695CEB7}" vid="{0AA57B80-7697-42AC-AD42-FB274BDC53A5}"/>
    </a:ext>
  </a:extLst>
</a:theme>
</file>

<file path=ppt/theme/theme3.xml><?xml version="1.0" encoding="utf-8"?>
<a:theme xmlns:a="http://schemas.openxmlformats.org/drawingml/2006/main" name="Slajdy treści">
  <a:themeElements>
    <a:clrScheme name="NBP">
      <a:dk1>
        <a:sysClr val="windowText" lastClr="000000"/>
      </a:dk1>
      <a:lt1>
        <a:sysClr val="window" lastClr="FFFFFF"/>
      </a:lt1>
      <a:dk2>
        <a:srgbClr val="152E52"/>
      </a:dk2>
      <a:lt2>
        <a:srgbClr val="BDAD7D"/>
      </a:lt2>
      <a:accent1>
        <a:srgbClr val="2F578C"/>
      </a:accent1>
      <a:accent2>
        <a:srgbClr val="58873E"/>
      </a:accent2>
      <a:accent3>
        <a:srgbClr val="FFCC00"/>
      </a:accent3>
      <a:accent4>
        <a:srgbClr val="10BBEF"/>
      </a:accent4>
      <a:accent5>
        <a:srgbClr val="CC654E"/>
      </a:accent5>
      <a:accent6>
        <a:srgbClr val="82368C"/>
      </a:accent6>
      <a:hlink>
        <a:srgbClr val="4A74B0"/>
      </a:hlink>
      <a:folHlink>
        <a:srgbClr val="4A74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Jasnozielony">
      <a:srgbClr val="AFCA0B"/>
    </a:custClr>
    <a:custClr name="Szary">
      <a:srgbClr val="6F6F6F"/>
    </a:custClr>
    <a:custClr name="Łososiowy">
      <a:srgbClr val="E4AA94"/>
    </a:custClr>
    <a:custClr name="Czerwony">
      <a:srgbClr val="E50040"/>
    </a:custClr>
    <a:custClr name="Szare tło">
      <a:srgbClr val="E8E8E8"/>
    </a:custClr>
    <a:custClr name="Szara ramka">
      <a:srgbClr val="C8C8C8"/>
    </a:custClr>
    <a:custClr name="Niebieskie tło">
      <a:srgbClr val="D5EBF5"/>
    </a:custClr>
    <a:custClr name="Niebieska ramka">
      <a:srgbClr val="B4DCEB"/>
    </a:custClr>
    <a:custClr name="Link">
      <a:srgbClr val="4A74B0"/>
    </a:custClr>
    <a:custClr name="Link aktywny">
      <a:srgbClr val="99142E"/>
    </a:custClr>
  </a:custClrLst>
  <a:extLst>
    <a:ext uri="{05A4C25C-085E-4340-85A3-A5531E510DB2}">
      <thm15:themeFamily xmlns:thm15="http://schemas.microsoft.com/office/thememl/2012/main" name="NBP_podstawowa_16x9_przyklady.potx" id="{918E4236-C81F-440A-A312-B71EF695CEB7}" vid="{0C67D451-EBB2-4EC9-9E8B-29FF173D1EAC}"/>
    </a:ext>
  </a:extLst>
</a:theme>
</file>

<file path=ppt/theme/theme4.xml><?xml version="1.0" encoding="utf-8"?>
<a:theme xmlns:a="http://schemas.openxmlformats.org/drawingml/2006/main" name="Slajdy końcowe - jasne">
  <a:themeElements>
    <a:clrScheme name="NBP">
      <a:dk1>
        <a:sysClr val="windowText" lastClr="000000"/>
      </a:dk1>
      <a:lt1>
        <a:sysClr val="window" lastClr="FFFFFF"/>
      </a:lt1>
      <a:dk2>
        <a:srgbClr val="152E52"/>
      </a:dk2>
      <a:lt2>
        <a:srgbClr val="BDAD7D"/>
      </a:lt2>
      <a:accent1>
        <a:srgbClr val="2F578C"/>
      </a:accent1>
      <a:accent2>
        <a:srgbClr val="58873E"/>
      </a:accent2>
      <a:accent3>
        <a:srgbClr val="FFCC00"/>
      </a:accent3>
      <a:accent4>
        <a:srgbClr val="10BBEF"/>
      </a:accent4>
      <a:accent5>
        <a:srgbClr val="CC654E"/>
      </a:accent5>
      <a:accent6>
        <a:srgbClr val="82368C"/>
      </a:accent6>
      <a:hlink>
        <a:srgbClr val="4A74B0"/>
      </a:hlink>
      <a:folHlink>
        <a:srgbClr val="4A74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Jasnozielony">
      <a:srgbClr val="AFCA0B"/>
    </a:custClr>
    <a:custClr name="Szary">
      <a:srgbClr val="6F6F6F"/>
    </a:custClr>
    <a:custClr name="Łososiowy">
      <a:srgbClr val="E4AA94"/>
    </a:custClr>
    <a:custClr name="Czerwony">
      <a:srgbClr val="E50040"/>
    </a:custClr>
    <a:custClr name="Szare tło">
      <a:srgbClr val="E8E8E8"/>
    </a:custClr>
    <a:custClr name="Szara ramka">
      <a:srgbClr val="C8C8C8"/>
    </a:custClr>
    <a:custClr name="Niebieskie tło">
      <a:srgbClr val="D5EBF5"/>
    </a:custClr>
    <a:custClr name="Niebieska ramka">
      <a:srgbClr val="B4DCEB"/>
    </a:custClr>
    <a:custClr name="Link">
      <a:srgbClr val="4A74B0"/>
    </a:custClr>
    <a:custClr name="Link aktywny">
      <a:srgbClr val="99142E"/>
    </a:custClr>
  </a:custClrLst>
  <a:extLst>
    <a:ext uri="{05A4C25C-085E-4340-85A3-A5531E510DB2}">
      <thm15:themeFamily xmlns:thm15="http://schemas.microsoft.com/office/thememl/2012/main" name="NBP_podstawowa_16x9_przyklady.potx" id="{918E4236-C81F-440A-A312-B71EF695CEB7}" vid="{794719BB-0CA0-47C0-B3A1-83B3517AA159}"/>
    </a:ext>
  </a:extLst>
</a:theme>
</file>

<file path=ppt/theme/theme5.xml><?xml version="1.0" encoding="utf-8"?>
<a:theme xmlns:a="http://schemas.openxmlformats.org/drawingml/2006/main" name="Slajdy końcowe - ciemne">
  <a:themeElements>
    <a:clrScheme name="NBP">
      <a:dk1>
        <a:sysClr val="windowText" lastClr="000000"/>
      </a:dk1>
      <a:lt1>
        <a:sysClr val="window" lastClr="FFFFFF"/>
      </a:lt1>
      <a:dk2>
        <a:srgbClr val="152E52"/>
      </a:dk2>
      <a:lt2>
        <a:srgbClr val="BDAD7D"/>
      </a:lt2>
      <a:accent1>
        <a:srgbClr val="2F578C"/>
      </a:accent1>
      <a:accent2>
        <a:srgbClr val="58873E"/>
      </a:accent2>
      <a:accent3>
        <a:srgbClr val="FFCC00"/>
      </a:accent3>
      <a:accent4>
        <a:srgbClr val="10BBEF"/>
      </a:accent4>
      <a:accent5>
        <a:srgbClr val="CC654E"/>
      </a:accent5>
      <a:accent6>
        <a:srgbClr val="82368C"/>
      </a:accent6>
      <a:hlink>
        <a:srgbClr val="4A74B0"/>
      </a:hlink>
      <a:folHlink>
        <a:srgbClr val="4A74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Jasnozielony">
      <a:srgbClr val="AFCA0B"/>
    </a:custClr>
    <a:custClr name="Szary">
      <a:srgbClr val="6F6F6F"/>
    </a:custClr>
    <a:custClr name="Łososiowy">
      <a:srgbClr val="E4AA94"/>
    </a:custClr>
    <a:custClr name="Czerwony">
      <a:srgbClr val="E50040"/>
    </a:custClr>
    <a:custClr name="Szare tło">
      <a:srgbClr val="E8E8E8"/>
    </a:custClr>
    <a:custClr name="Szara ramka">
      <a:srgbClr val="C8C8C8"/>
    </a:custClr>
    <a:custClr name="Niebieskie tło">
      <a:srgbClr val="D5EBF5"/>
    </a:custClr>
    <a:custClr name="Niebieska ramka">
      <a:srgbClr val="B4DCEB"/>
    </a:custClr>
    <a:custClr name="Link">
      <a:srgbClr val="4A74B0"/>
    </a:custClr>
    <a:custClr name="Link aktywny">
      <a:srgbClr val="99142E"/>
    </a:custClr>
  </a:custClrLst>
  <a:extLst>
    <a:ext uri="{05A4C25C-085E-4340-85A3-A5531E510DB2}">
      <thm15:themeFamily xmlns:thm15="http://schemas.microsoft.com/office/thememl/2012/main" name="NBP_podstawowa_16x9_przyklady.potx" id="{918E4236-C81F-440A-A312-B71EF695CEB7}" vid="{F53CCCBA-906E-41A2-9A6A-D09A5E2012D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52E52"/>
      </a:dk2>
      <a:lt2>
        <a:srgbClr val="BDAD7D"/>
      </a:lt2>
      <a:accent1>
        <a:srgbClr val="2F578C"/>
      </a:accent1>
      <a:accent2>
        <a:srgbClr val="58873E"/>
      </a:accent2>
      <a:accent3>
        <a:srgbClr val="FFCC00"/>
      </a:accent3>
      <a:accent4>
        <a:srgbClr val="10BBEF"/>
      </a:accent4>
      <a:accent5>
        <a:srgbClr val="CC654E"/>
      </a:accent5>
      <a:accent6>
        <a:srgbClr val="82368C"/>
      </a:accent6>
      <a:hlink>
        <a:srgbClr val="4A74B0"/>
      </a:hlink>
      <a:folHlink>
        <a:srgbClr val="4A74B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Jasnozielony">
      <a:srgbClr val="AFCA0B"/>
    </a:custClr>
    <a:custClr name="Szary">
      <a:srgbClr val="6F6F6F"/>
    </a:custClr>
    <a:custClr name="Łososiowy">
      <a:srgbClr val="E4AA94"/>
    </a:custClr>
    <a:custClr name="Czerwony">
      <a:srgbClr val="E50040"/>
    </a:custClr>
    <a:custClr name="Szare tło">
      <a:srgbClr val="E8E8E8"/>
    </a:custClr>
    <a:custClr name="Szara ramka">
      <a:srgbClr val="C8C8C8"/>
    </a:custClr>
    <a:custClr name="Niebieskie tło">
      <a:srgbClr val="D5EBF5"/>
    </a:custClr>
    <a:custClr name="Niebieska ramka">
      <a:srgbClr val="B4DCEB"/>
    </a:custClr>
    <a:custClr name="Link">
      <a:srgbClr val="4A74B0"/>
    </a:custClr>
    <a:custClr name="Link aktywny">
      <a:srgbClr val="99142E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/>
    <Synchronization>Asynchronous</Synchronization>
    <Type>10001</Type>
    <SequenceNumber>10000</SequenceNumber>
    <Url/>
    <Assembly>ProIntegra.NBP.Intranet, Version=1.0.0.0, Culture=neutral, PublicKeyToken=3c45b0d0700232cb</Assembly>
    <Class>ProIntegra.NBP.Intranet.MainCTItemEventReciever</Class>
    <Data/>
    <Filter/>
  </Receiver>
  <Receiver>
    <Name/>
    <Synchronization>Asynchronous</Synchronization>
    <Type>10002</Type>
    <SequenceNumber>10000</SequenceNumber>
    <Url/>
    <Assembly>ProIntegra.NBP.Intranet, Version=1.0.0.0, Culture=neutral, PublicKeyToken=3c45b0d0700232cb</Assembly>
    <Class>ProIntegra.NBP.Intranet.MainCTItemEventReciever</Class>
    <Data/>
    <Filter/>
  </Receiver>
  <Receiver>
    <Name/>
    <Synchronization>Asynchronous</Synchronization>
    <Type>10004</Type>
    <SequenceNumber>10000</SequenceNumber>
    <Url/>
    <Assembly>ProIntegra.NBP.Intranet, Version=1.0.0.0, Culture=neutral, PublicKeyToken=3c45b0d0700232cb</Assembly>
    <Class>ProIntegra.NBP.Intranet.MainCTItemEventReciever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lement zawartości obrazu" ma:contentTypeID="0x0101009148F5A04DDD49CBA7127AADA5FB792B00AADE34325A8B49CDA8BB4DB53328F21400C8A1055E58BAEC45BFC8C66F51690302" ma:contentTypeVersion="1" ma:contentTypeDescription="Przekazywanie obrazu." ma:contentTypeScope="" ma:versionID="b34c69d152591210384b3c9fde6fd71a">
  <xsd:schema xmlns:xsd="http://www.w3.org/2001/XMLSchema" xmlns:xs="http://www.w3.org/2001/XMLSchema" xmlns:p="http://schemas.microsoft.com/office/2006/metadata/properties" xmlns:ns1="http://schemas.microsoft.com/sharepoint/v3" xmlns:ns2="96B42C34-CB05-4361-9888-1EA5FB0C8602" xmlns:ns3="http://schemas.microsoft.com/sharepoint/v3/fields" targetNamespace="http://schemas.microsoft.com/office/2006/metadata/properties" ma:root="true" ma:fieldsID="7ba74b989ba82cef160a5f2df3657f41" ns1:_="" ns2:_="" ns3:_="">
    <xsd:import namespace="http://schemas.microsoft.com/sharepoint/v3"/>
    <xsd:import namespace="96B42C34-CB05-4361-9888-1EA5FB0C8602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Ścieżka adresu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yp plików" ma:hidden="true" ma:internalName="File_x0020_Type" ma:readOnly="true">
      <xsd:simpleType>
        <xsd:restriction base="dms:Text"/>
      </xsd:simpleType>
    </xsd:element>
    <xsd:element name="HTML_x0020_File_x0020_Type" ma:index="10" nillable="true" ma:displayName="Typ pliku HTML" ma:hidden="true" ma:internalName="HTML_x0020_File_x0020_Type" ma:readOnly="true">
      <xsd:simpleType>
        <xsd:restriction base="dms:Text"/>
      </xsd:simpleType>
    </xsd:element>
    <xsd:element name="FSObjType" ma:index="11" nillable="true" ma:displayName="Typ elementu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Planowana data rozpoczęcia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Planowana data zakończeni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B42C34-CB05-4361-9888-1EA5FB0C8602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Istnieje miniatura" ma:default="FALSE" ma:internalName="ThumbnailExists" ma:readOnly="true">
      <xsd:simpleType>
        <xsd:restriction base="dms:Boolean"/>
      </xsd:simpleType>
    </xsd:element>
    <xsd:element name="PreviewExists" ma:index="19" nillable="true" ma:displayName="Istnieje podgląd" ma:default="FALSE" ma:internalName="PreviewExists" ma:readOnly="true">
      <xsd:simpleType>
        <xsd:restriction base="dms:Boolean"/>
      </xsd:simpleType>
    </xsd:element>
    <xsd:element name="ImageWidth" ma:index="20" nillable="true" ma:displayName="Szerokość" ma:internalName="ImageWidth" ma:readOnly="true">
      <xsd:simpleType>
        <xsd:restriction base="dms:Unknown"/>
      </xsd:simpleType>
    </xsd:element>
    <xsd:element name="ImageHeight" ma:index="22" nillable="true" ma:displayName="Wysokość" ma:internalName="ImageHeight" ma:readOnly="true">
      <xsd:simpleType>
        <xsd:restriction base="dms:Unknown"/>
      </xsd:simpleType>
    </xsd:element>
    <xsd:element name="ImageCreateDate" ma:index="25" nillable="true" ma:displayName="Data zrobienia zdjęcia" ma:description="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Prawa autorskie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or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 ma:index="23" ma:displayName="Komentarze"/>
        <xsd:element name="keywords" minOccurs="0" maxOccurs="1" type="xsd:string" ma:index="14" ma:displayName="Słowa kluczowe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96B42C34-CB05-4361-9888-1EA5FB0C8602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707CB7-29BD-4C4F-97D0-649D545166C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D131DF3-FC64-4886-9405-D97CEAD3E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6B42C34-CB05-4361-9888-1EA5FB0C8602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E7DD93-8FED-4C6F-B3EB-07C296056486}">
  <ds:schemaRefs>
    <ds:schemaRef ds:uri="http://schemas.microsoft.com/office/2006/documentManagement/types"/>
    <ds:schemaRef ds:uri="http://purl.org/dc/dcmitype/"/>
    <ds:schemaRef ds:uri="http://purl.org/dc/elements/1.1/"/>
    <ds:schemaRef ds:uri="96B42C34-CB05-4361-9888-1EA5FB0C8602"/>
    <ds:schemaRef ds:uri="http://schemas.openxmlformats.org/package/2006/metadata/core-properties"/>
    <ds:schemaRef ds:uri="http://schemas.microsoft.com/office/infopath/2007/PartnerControls"/>
    <ds:schemaRef ds:uri="http://schemas.microsoft.com/sharepoint/v3/fields"/>
    <ds:schemaRef ds:uri="http://purl.org/dc/terms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07C3C61-7238-4016-B930-656D374B55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NBP_podstawowa_16x9_przyklady</Template>
  <TotalTime>144</TotalTime>
  <Words>380</Words>
  <Application>Microsoft Office PowerPoint</Application>
  <PresentationFormat>Pokaz na ekranie (16:9)</PresentationFormat>
  <Paragraphs>71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11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Slajdy tytułowe</vt:lpstr>
      <vt:lpstr>Slajdy sekcji</vt:lpstr>
      <vt:lpstr>Slajdy treści</vt:lpstr>
      <vt:lpstr>Slajdy końcowe - jasne</vt:lpstr>
      <vt:lpstr>Slajdy końcowe - ciemne</vt:lpstr>
      <vt:lpstr>Bezpieczne hasła –  Jak zadbać o bezpieczeństwo online?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Wardak, Patrycja</dc:creator>
  <cp:keywords>NBP</cp:keywords>
  <dc:description/>
  <cp:lastModifiedBy>Wardak, Patrycja</cp:lastModifiedBy>
  <cp:revision>5</cp:revision>
  <dcterms:created xsi:type="dcterms:W3CDTF">2025-01-15T12:48:25Z</dcterms:created>
  <dcterms:modified xsi:type="dcterms:W3CDTF">2025-01-16T10:03:17Z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0x0101009148F5A04DDD49CBA7127AADA5FB792B00AADE34325A8B49CDA8BB4DB53328F21400C8A1055E58BAEC45BFC8C66F51690302</vt:lpwstr>
  </property>
  <property fmtid="{D5CDD505-2E9C-101B-9397-08002B2CF9AE}" pid="3" name="vti_imgdate">
    <vt:lpwstr/>
  </property>
  <property fmtid="{D5CDD505-2E9C-101B-9397-08002B2CF9AE}" pid="4" name="_SourceUrl">
    <vt:lpwstr/>
  </property>
  <property fmtid="{D5CDD505-2E9C-101B-9397-08002B2CF9AE}" pid="5" name="_SharedFileIndex">
    <vt:lpwstr/>
  </property>
</Properties>
</file>